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9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55.xml"/>
  <Override ContentType="application/vnd.openxmlformats-officedocument.presentationml.slideLayout+xml" PartName="/ppt/slideLayouts/slideLayout98.xml"/>
  <Override ContentType="application/vnd.openxmlformats-officedocument.presentationml.slideLayout+xml" PartName="/ppt/slideLayouts/slideLayout110.xml"/>
  <Override ContentType="application/vnd.openxmlformats-officedocument.presentationml.slideLayout+xml" PartName="/ppt/slideLayouts/slideLayout6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2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78.xml"/>
  <Override ContentType="application/vnd.openxmlformats-officedocument.presentationml.slideLayout+xml" PartName="/ppt/slideLayouts/slideLayout65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04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53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1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84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67.xml"/>
  <Override ContentType="application/vnd.openxmlformats-officedocument.presentationml.slideLayout+xml" PartName="/ppt/slideLayouts/slideLayout92.xml"/>
  <Override ContentType="application/vnd.openxmlformats-officedocument.presentationml.slideLayout+xml" PartName="/ppt/slideLayouts/slideLayout83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90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106.xml"/>
  <Override ContentType="application/vnd.openxmlformats-officedocument.presentationml.slideLayout+xml" PartName="/ppt/slideLayouts/slideLayout77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73.xml"/>
  <Override ContentType="application/vnd.openxmlformats-officedocument.presentationml.slideLayout+xml" PartName="/ppt/slideLayouts/slideLayout86.xml"/>
  <Override ContentType="application/vnd.openxmlformats-officedocument.presentationml.slideLayout+xml" PartName="/ppt/slideLayouts/slideLayout56.xml"/>
  <Override ContentType="application/vnd.openxmlformats-officedocument.presentationml.slideLayout+xml" PartName="/ppt/slideLayouts/slideLayout81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51.xml"/>
  <Override ContentType="application/vnd.openxmlformats-officedocument.presentationml.slideLayout+xml" PartName="/ppt/slideLayouts/slideLayout69.xml"/>
  <Override ContentType="application/vnd.openxmlformats-officedocument.presentationml.slideLayout+xml" PartName="/ppt/slideLayouts/slideLayout94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58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8.xml"/>
  <Override ContentType="application/vnd.openxmlformats-officedocument.presentationml.slideLayout+xml" PartName="/ppt/slideLayouts/slideLayout112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75.xml"/>
  <Override ContentType="application/vnd.openxmlformats-officedocument.presentationml.slideLayout+xml" PartName="/ppt/slideLayouts/slideLayout10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Layout+xml" PartName="/ppt/slideLayouts/slideLayout97.xml"/>
  <Override ContentType="application/vnd.openxmlformats-officedocument.presentationml.slideLayout+xml" PartName="/ppt/slideLayouts/slideLayout111.xml"/>
  <Override ContentType="application/vnd.openxmlformats-officedocument.presentationml.slideLayout+xml" PartName="/ppt/slideLayouts/slideLayout62.xml"/>
  <Override ContentType="application/vnd.openxmlformats-officedocument.presentationml.slideLayout+xml" PartName="/ppt/slideLayouts/slideLayout54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03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89.xml"/>
  <Override ContentType="application/vnd.openxmlformats-officedocument.presentationml.slideLayout+xml" PartName="/ppt/slideLayouts/slideLayout7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52.xml"/>
  <Override ContentType="application/vnd.openxmlformats-officedocument.presentationml.slideLayout+xml" PartName="/ppt/slideLayouts/slideLayout95.xml"/>
  <Override ContentType="application/vnd.openxmlformats-officedocument.presentationml.slideLayout+xml" PartName="/ppt/slideLayouts/slideLayout101.xml"/>
  <Override ContentType="application/vnd.openxmlformats-officedocument.presentationml.slideLayout+xml" PartName="/ppt/slideLayouts/slideLayout64.xml"/>
  <Override ContentType="application/vnd.openxmlformats-officedocument.presentationml.slideLayout+xml" PartName="/ppt/slideLayouts/slideLayout99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60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10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85.xml"/>
  <Override ContentType="application/vnd.openxmlformats-officedocument.presentationml.slideLayout+xml" PartName="/ppt/slideLayouts/slideLayout72.xml"/>
  <Override ContentType="application/vnd.openxmlformats-officedocument.presentationml.slideLayout+xml" PartName="/ppt/slideLayouts/slideLayout7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66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76.xml"/>
  <Override ContentType="application/vnd.openxmlformats-officedocument.presentationml.slideLayout+xml" PartName="/ppt/slideLayouts/slideLayout107.xml"/>
  <Override ContentType="application/vnd.openxmlformats-officedocument.presentationml.slideLayout+xml" PartName="/ppt/slideLayouts/slideLayout59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74.xml"/>
  <Override ContentType="application/vnd.openxmlformats-officedocument.presentationml.slideLayout+xml" PartName="/ppt/slideLayouts/slideLayout109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91.xml"/>
  <Override ContentType="application/vnd.openxmlformats-officedocument.presentationml.slideLayout+xml" PartName="/ppt/slideLayouts/slideLayout68.xml"/>
  <Override ContentType="application/vnd.openxmlformats-officedocument.presentationml.slideLayout+xml" PartName="/ppt/slideLayouts/slideLayout82.xml"/>
  <Override ContentType="application/vnd.openxmlformats-officedocument.presentationml.slideLayout+xml" PartName="/ppt/slideLayouts/slideLayout100.xml"/>
  <Override ContentType="application/vnd.openxmlformats-officedocument.presentationml.slideLayout+xml" PartName="/ppt/slideLayouts/slideLayout57.xml"/>
  <Override ContentType="application/vnd.openxmlformats-officedocument.presentationml.slideLayout+xml" PartName="/ppt/slideLayouts/slideLayout87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8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63.xml"/>
  <Override ContentType="application/vnd.openxmlformats-officedocument.presentationml.slideLayout+xml" PartName="/ppt/slideLayouts/slideLayout93.xml"/>
  <Override ContentType="application/vnd.openxmlformats-officedocument.presentationml.slideLayout+xml" PartName="/ppt/slideLayouts/slideLayout27.xml"/>
  <Override ContentType="application/vnd.openxmlformats-officedocument.presentationml.slideMaster+xml" PartName="/ppt/slideMasters/slideMaster3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theme+xml" PartName="/ppt/theme/theme4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760" r:id="rId4"/>
    <p:sldMasterId id="2147483761" r:id="rId5"/>
    <p:sldMasterId id="21474837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</p:sldIdLst>
  <p:sldSz cy="5143500" cx="9144000"/>
  <p:notesSz cx="6858000" cy="9144000"/>
  <p:embeddedFontLst>
    <p:embeddedFont>
      <p:font typeface="Anton"/>
      <p:regular r:id="rId18"/>
    </p:embeddedFont>
    <p:embeddedFont>
      <p:font typeface="Poppins"/>
      <p:regular r:id="rId19"/>
      <p:bold r:id="rId20"/>
      <p:italic r:id="rId21"/>
      <p:boldItalic r:id="rId22"/>
    </p:embeddedFont>
    <p:embeddedFont>
      <p:font typeface="PT Sans Caption"/>
      <p:regular r:id="rId23"/>
      <p:bold r:id="rId24"/>
    </p:embeddedFont>
    <p:embeddedFont>
      <p:font typeface="Poppins SemiBold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2.xml"/><Relationship Id="rId5" Type="http://schemas.openxmlformats.org/officeDocument/2006/relationships/slideMaster" Target="slideMasters/slideMaster2.xml"/><Relationship Id="rId6" Type="http://schemas.openxmlformats.org/officeDocument/2006/relationships/slideMaster" Target="slideMasters/slideMaster3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20" Type="http://schemas.openxmlformats.org/officeDocument/2006/relationships/font" Target="fonts/Poppins-bold.fntdata"/><Relationship Id="rId22" Type="http://schemas.openxmlformats.org/officeDocument/2006/relationships/font" Target="fonts/Poppins-boldItalic.fntdata"/><Relationship Id="rId21" Type="http://schemas.openxmlformats.org/officeDocument/2006/relationships/font" Target="fonts/Poppins-italic.fntdata"/><Relationship Id="rId24" Type="http://schemas.openxmlformats.org/officeDocument/2006/relationships/font" Target="fonts/PTSansCaption-bold.fntdata"/><Relationship Id="rId23" Type="http://schemas.openxmlformats.org/officeDocument/2006/relationships/font" Target="fonts/PTSansCaption-regular.fntdata"/><Relationship Id="rId26" Type="http://schemas.openxmlformats.org/officeDocument/2006/relationships/font" Target="fonts/PoppinsSemiBold-bold.fntdata"/><Relationship Id="rId25" Type="http://schemas.openxmlformats.org/officeDocument/2006/relationships/font" Target="fonts/PoppinsSemiBold-regular.fntdata"/><Relationship Id="rId28" Type="http://schemas.openxmlformats.org/officeDocument/2006/relationships/font" Target="fonts/PoppinsSemiBold-boldItalic.fntdata"/><Relationship Id="rId27" Type="http://schemas.openxmlformats.org/officeDocument/2006/relationships/font" Target="fonts/PoppinsSemiBold-italic.fnt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slide" Target="slides/slide10.xml"/><Relationship Id="rId16" Type="http://schemas.openxmlformats.org/officeDocument/2006/relationships/slide" Target="slides/slide9.xml"/><Relationship Id="rId19" Type="http://schemas.openxmlformats.org/officeDocument/2006/relationships/font" Target="fonts/Poppins-regular.fntdata"/><Relationship Id="rId18" Type="http://schemas.openxmlformats.org/officeDocument/2006/relationships/font" Target="fonts/Anton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5" name="Shape 9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6" name="Google Shape;986;g38196ea6e12_2_47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87" name="Google Shape;987;g38196ea6e12_2_47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38196ea6e12_5_9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7" name="Google Shape;1157;g38196ea6e12_5_9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7" name="Shape 10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8" name="Google Shape;1008;g38196ea6e12_2_96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09" name="Google Shape;1009;g38196ea6e12_2_960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10" name="Google Shape;1010;g38196ea6e12_2_960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9" name="Google Shape;1029;g38196ea6e12_2_98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30" name="Google Shape;1030;g38196ea6e12_2_98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31" name="Google Shape;1031;g38196ea6e12_2_98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7" name="Shape 10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8" name="Google Shape;1048;g38196ea6e12_2_101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49" name="Google Shape;1049;g38196ea6e12_2_1018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50" name="Google Shape;1050;g38196ea6e12_2_1018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2" name="Shape 10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3" name="Google Shape;1073;g38196ea6e12_2_1047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74" name="Google Shape;1074;g38196ea6e12_2_1047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75" name="Google Shape;1075;g38196ea6e12_2_1047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38196ea6e12_2_1081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00" name="Google Shape;1100;g38196ea6e12_2_1081:notes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01" name="Google Shape;1101;g38196ea6e12_2_1081:notes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38196ea6e12_5_0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15" name="Google Shape;1115;g38196ea6e12_5_0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16" name="Google Shape;1116;g38196ea6e12_5_0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9" name="Shape 1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0" name="Google Shape;1130;g38196ea6e12_5_3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31" name="Google Shape;1131;g38196ea6e12_5_3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32" name="Google Shape;1132;g38196ea6e12_5_3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2" name="Shape 1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3" name="Google Shape;1143;g38196ea6e12_5_68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4" name="Google Shape;1144;g38196ea6e12_5_68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5" name="Google Shape;1145;g38196ea6e12_5_68:notes"/>
          <p:cNvSpPr txBox="1"/>
          <p:nvPr>
            <p:ph idx="12" type="sldNum"/>
          </p:nvPr>
        </p:nvSpPr>
        <p:spPr>
          <a:xfrm>
            <a:off x="3884613" y="8685213"/>
            <a:ext cx="2971800" cy="4587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Calibri"/>
              <a:buNone/>
            </a:pPr>
            <a:fld id="{00000000-1234-1234-1234-123412341234}" type="slidenum">
              <a:rPr b="0" i="0" lang="fr" sz="1200" u="none" cap="none" strike="noStrike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10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0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10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Relationship Id="rId3" Type="http://schemas.openxmlformats.org/officeDocument/2006/relationships/image" Target="../media/image12.png"/></Relationships>
</file>

<file path=ppt/slideLayouts/_rels/slideLayout10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0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.png"/></Relationships>
</file>

<file path=ppt/slideLayouts/_rels/slideLayout1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4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6.png"/><Relationship Id="rId3" Type="http://schemas.openxmlformats.org/officeDocument/2006/relationships/image" Target="../media/image4.pn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7.png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1.png"/></Relationships>
</file>

<file path=ppt/slideLayouts/_rels/slideLayout5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8.png"/></Relationships>
</file>

<file path=ppt/slideLayouts/_rels/slideLayout5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2.jpg"/><Relationship Id="rId3" Type="http://schemas.openxmlformats.org/officeDocument/2006/relationships/image" Target="../media/image7.png"/></Relationships>
</file>

<file path=ppt/slideLayouts/_rels/slideLayout5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Relationship Id="rId2" Type="http://schemas.openxmlformats.org/officeDocument/2006/relationships/image" Target="../media/image1.png"/></Relationships>
</file>

<file path=ppt/slideLayouts/_rels/slideLayout6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6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6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6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0.pn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6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6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6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6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Relationship Id="rId3" Type="http://schemas.openxmlformats.org/officeDocument/2006/relationships/image" Target="../media/image4.png"/><Relationship Id="rId4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7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7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8.png"/></Relationships>
</file>

<file path=ppt/slideLayouts/_rels/slideLayout7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8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8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8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9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9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9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9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9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/Relationships>
</file>

<file path=ppt/slideLayouts/_rels/slideLayout9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1.jpg"/><Relationship Id="rId3" Type="http://schemas.openxmlformats.org/officeDocument/2006/relationships/image" Target="../media/image1.png"/></Relationships>
</file>

<file path=ppt/slideLayouts/_rels/slideLayout9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9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Relationship Id="rId2" Type="http://schemas.openxmlformats.org/officeDocument/2006/relationships/image" Target="../media/image12.png"/></Relationships>
</file>

<file path=ppt/slideLayouts/_rels/slideLayout9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DIENT" showMasterSp="0">
  <p:cSld name="GRADIENT"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55" name="Google Shape;855;p10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6" name="Google Shape;856;p103"/>
          <p:cNvGrpSpPr/>
          <p:nvPr/>
        </p:nvGrpSpPr>
        <p:grpSpPr>
          <a:xfrm>
            <a:off x="1524000" y="0"/>
            <a:ext cx="6096000" cy="5143500"/>
            <a:chOff x="2032000" y="0"/>
            <a:chExt cx="8128000" cy="6858000"/>
          </a:xfrm>
        </p:grpSpPr>
        <p:cxnSp>
          <p:nvCxnSpPr>
            <p:cNvPr id="857" name="Google Shape;857;p103"/>
            <p:cNvCxnSpPr/>
            <p:nvPr/>
          </p:nvCxnSpPr>
          <p:spPr>
            <a:xfrm>
              <a:off x="2032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8" name="Google Shape;858;p103"/>
            <p:cNvCxnSpPr/>
            <p:nvPr/>
          </p:nvCxnSpPr>
          <p:spPr>
            <a:xfrm>
              <a:off x="4064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59" name="Google Shape;859;p103"/>
            <p:cNvCxnSpPr/>
            <p:nvPr/>
          </p:nvCxnSpPr>
          <p:spPr>
            <a:xfrm>
              <a:off x="6096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0" name="Google Shape;860;p103"/>
            <p:cNvCxnSpPr/>
            <p:nvPr/>
          </p:nvCxnSpPr>
          <p:spPr>
            <a:xfrm>
              <a:off x="10160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61" name="Google Shape;861;p103"/>
            <p:cNvCxnSpPr/>
            <p:nvPr/>
          </p:nvCxnSpPr>
          <p:spPr>
            <a:xfrm>
              <a:off x="8128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62" name="Google Shape;862;p103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63" name="Google Shape;863;p103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64" name="Google Shape;864;p103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65" name="Google Shape;865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37" y="4846088"/>
            <a:ext cx="540000" cy="14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" showMasterSp="0">
  <p:cSld name="BLANC">
    <p:spTree>
      <p:nvGrpSpPr>
        <p:cNvPr id="866" name="Shape 86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BLANC" showMasterSp="0">
  <p:cSld name="TITLE_BLANC"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105"/>
          <p:cNvSpPr txBox="1"/>
          <p:nvPr>
            <p:ph type="title"/>
          </p:nvPr>
        </p:nvSpPr>
        <p:spPr>
          <a:xfrm>
            <a:off x="955476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69" name="Google Shape;869;p105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70" name="Google Shape;870;p105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71" name="Google Shape;871;p105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72" name="Google Shape;872;p10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9236" y="4850038"/>
            <a:ext cx="540000" cy="143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CHE_CLIENT-REF">
  <p:cSld name="FICHE_CLIENT-REF">
    <p:spTree>
      <p:nvGrpSpPr>
        <p:cNvPr id="873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106"/>
          <p:cNvSpPr/>
          <p:nvPr>
            <p:ph idx="2" type="pic"/>
          </p:nvPr>
        </p:nvSpPr>
        <p:spPr>
          <a:xfrm>
            <a:off x="1" y="0"/>
            <a:ext cx="2537289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875" name="Google Shape;875;p106"/>
          <p:cNvSpPr/>
          <p:nvPr/>
        </p:nvSpPr>
        <p:spPr>
          <a:xfrm>
            <a:off x="3047174" y="3498975"/>
            <a:ext cx="2644450" cy="11898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nton"/>
              <a:buNone/>
            </a:pPr>
            <a:r>
              <a:rPr b="0" i="0" lang="fr" sz="800" u="none" cap="none" strike="noStrik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APPORT DE VALEUR</a:t>
            </a:r>
            <a:endParaRPr sz="1100"/>
          </a:p>
        </p:txBody>
      </p:sp>
      <p:sp>
        <p:nvSpPr>
          <p:cNvPr id="876" name="Google Shape;876;p106"/>
          <p:cNvSpPr/>
          <p:nvPr/>
        </p:nvSpPr>
        <p:spPr>
          <a:xfrm>
            <a:off x="3042737" y="4295129"/>
            <a:ext cx="2660365" cy="121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nton"/>
              <a:buNone/>
            </a:pPr>
            <a:r>
              <a:rPr b="0" i="0" lang="fr" sz="800" u="none" cap="none" strike="noStrik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DIRECTION</a:t>
            </a:r>
            <a:endParaRPr sz="1100"/>
          </a:p>
        </p:txBody>
      </p:sp>
      <p:sp>
        <p:nvSpPr>
          <p:cNvPr id="877" name="Google Shape;877;p106"/>
          <p:cNvSpPr txBox="1"/>
          <p:nvPr>
            <p:ph idx="1" type="body"/>
          </p:nvPr>
        </p:nvSpPr>
        <p:spPr>
          <a:xfrm>
            <a:off x="3047174" y="1584563"/>
            <a:ext cx="5709874" cy="601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i="0" sz="900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i="1" sz="800"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8" name="Google Shape;878;p106"/>
          <p:cNvSpPr txBox="1"/>
          <p:nvPr>
            <p:ph idx="3" type="body"/>
          </p:nvPr>
        </p:nvSpPr>
        <p:spPr>
          <a:xfrm>
            <a:off x="3047173" y="2560630"/>
            <a:ext cx="5709875" cy="82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Font typeface="Arial"/>
              <a:buChar char="●"/>
              <a:defRPr b="0" i="0" sz="700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79" name="Google Shape;879;p106"/>
          <p:cNvSpPr/>
          <p:nvPr>
            <p:ph idx="4" type="pic"/>
          </p:nvPr>
        </p:nvSpPr>
        <p:spPr>
          <a:xfrm>
            <a:off x="3047174" y="262373"/>
            <a:ext cx="1097346" cy="384675"/>
          </a:xfrm>
          <a:prstGeom prst="rect">
            <a:avLst/>
          </a:prstGeom>
          <a:noFill/>
          <a:ln>
            <a:noFill/>
          </a:ln>
        </p:spPr>
      </p:sp>
      <p:sp>
        <p:nvSpPr>
          <p:cNvPr id="880" name="Google Shape;880;p106"/>
          <p:cNvSpPr txBox="1"/>
          <p:nvPr>
            <p:ph idx="5" type="body"/>
          </p:nvPr>
        </p:nvSpPr>
        <p:spPr>
          <a:xfrm>
            <a:off x="3042737" y="4467559"/>
            <a:ext cx="2660366" cy="294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Font typeface="Arial"/>
              <a:buNone/>
              <a:defRPr b="0" i="0" sz="700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1" name="Google Shape;881;p106"/>
          <p:cNvSpPr txBox="1"/>
          <p:nvPr>
            <p:ph idx="6" type="body"/>
          </p:nvPr>
        </p:nvSpPr>
        <p:spPr>
          <a:xfrm>
            <a:off x="3047173" y="3672204"/>
            <a:ext cx="2739265" cy="531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Font typeface="Arial"/>
              <a:buChar char="●"/>
              <a:defRPr b="0" i="0" sz="700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2" name="Google Shape;882;p106"/>
          <p:cNvSpPr txBox="1"/>
          <p:nvPr>
            <p:ph idx="7" type="body"/>
          </p:nvPr>
        </p:nvSpPr>
        <p:spPr>
          <a:xfrm>
            <a:off x="6095999" y="3672204"/>
            <a:ext cx="2662200" cy="188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Font typeface="Arial"/>
              <a:buChar char="●"/>
              <a:defRPr b="0" i="0" sz="700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3" name="Google Shape;883;p106"/>
          <p:cNvSpPr txBox="1"/>
          <p:nvPr>
            <p:ph idx="8" type="body"/>
          </p:nvPr>
        </p:nvSpPr>
        <p:spPr>
          <a:xfrm>
            <a:off x="3047174" y="849165"/>
            <a:ext cx="5709874" cy="601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0" i="0" sz="21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4" name="Google Shape;884;p106"/>
          <p:cNvSpPr txBox="1"/>
          <p:nvPr>
            <p:ph idx="9" type="body"/>
          </p:nvPr>
        </p:nvSpPr>
        <p:spPr>
          <a:xfrm>
            <a:off x="6095999" y="4228796"/>
            <a:ext cx="2661047" cy="182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Font typeface="Poppins"/>
              <a:buNone/>
              <a:defRPr b="0" i="0" sz="700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85" name="Google Shape;885;p106"/>
          <p:cNvSpPr/>
          <p:nvPr>
            <p:ph idx="13" type="pic"/>
          </p:nvPr>
        </p:nvSpPr>
        <p:spPr>
          <a:xfrm>
            <a:off x="6101264" y="4466638"/>
            <a:ext cx="293473" cy="29408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6" name="Google Shape;886;p106"/>
          <p:cNvSpPr/>
          <p:nvPr>
            <p:ph idx="14" type="pic"/>
          </p:nvPr>
        </p:nvSpPr>
        <p:spPr>
          <a:xfrm>
            <a:off x="6494983" y="4466638"/>
            <a:ext cx="293473" cy="29408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7" name="Google Shape;887;p106"/>
          <p:cNvSpPr/>
          <p:nvPr>
            <p:ph idx="15" type="pic"/>
          </p:nvPr>
        </p:nvSpPr>
        <p:spPr>
          <a:xfrm>
            <a:off x="6888701" y="4466638"/>
            <a:ext cx="293473" cy="29408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8" name="Google Shape;888;p106"/>
          <p:cNvSpPr/>
          <p:nvPr>
            <p:ph idx="16" type="pic"/>
          </p:nvPr>
        </p:nvSpPr>
        <p:spPr>
          <a:xfrm>
            <a:off x="7282420" y="4466638"/>
            <a:ext cx="293473" cy="29408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89" name="Google Shape;889;p106"/>
          <p:cNvSpPr txBox="1"/>
          <p:nvPr/>
        </p:nvSpPr>
        <p:spPr>
          <a:xfrm>
            <a:off x="3047174" y="2370800"/>
            <a:ext cx="2663192" cy="118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nton"/>
              <a:buNone/>
            </a:pPr>
            <a:r>
              <a:rPr b="0" i="0" lang="fr" sz="800" u="none" cap="none" strike="noStrik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MISSION</a:t>
            </a:r>
            <a:endParaRPr sz="1100"/>
          </a:p>
        </p:txBody>
      </p:sp>
      <p:sp>
        <p:nvSpPr>
          <p:cNvPr id="890" name="Google Shape;890;p106"/>
          <p:cNvSpPr/>
          <p:nvPr/>
        </p:nvSpPr>
        <p:spPr>
          <a:xfrm>
            <a:off x="6095999" y="3498975"/>
            <a:ext cx="2662200" cy="121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nton"/>
              <a:buNone/>
            </a:pPr>
            <a:r>
              <a:rPr b="0" i="0" lang="fr" sz="800" u="none" cap="none" strike="noStrik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DELIVERY</a:t>
            </a:r>
            <a:endParaRPr sz="1100"/>
          </a:p>
        </p:txBody>
      </p:sp>
      <p:sp>
        <p:nvSpPr>
          <p:cNvPr id="891" name="Google Shape;891;p106"/>
          <p:cNvSpPr/>
          <p:nvPr/>
        </p:nvSpPr>
        <p:spPr>
          <a:xfrm>
            <a:off x="6095999" y="4055567"/>
            <a:ext cx="2662200" cy="121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nton"/>
              <a:buNone/>
            </a:pPr>
            <a:r>
              <a:rPr b="0" i="0" lang="fr" sz="800" u="none" cap="none" strike="noStrik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COMPÉTENCES</a:t>
            </a:r>
            <a:endParaRPr sz="1100"/>
          </a:p>
        </p:txBody>
      </p:sp>
      <p:sp>
        <p:nvSpPr>
          <p:cNvPr id="892" name="Google Shape;892;p106"/>
          <p:cNvSpPr/>
          <p:nvPr>
            <p:ph idx="17" type="pic"/>
          </p:nvPr>
        </p:nvSpPr>
        <p:spPr>
          <a:xfrm>
            <a:off x="7676138" y="4466638"/>
            <a:ext cx="293473" cy="29408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3" name="Google Shape;893;p106"/>
          <p:cNvSpPr/>
          <p:nvPr>
            <p:ph idx="18" type="pic"/>
          </p:nvPr>
        </p:nvSpPr>
        <p:spPr>
          <a:xfrm>
            <a:off x="8069857" y="4466638"/>
            <a:ext cx="293473" cy="29408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4" name="Google Shape;894;p106"/>
          <p:cNvSpPr/>
          <p:nvPr>
            <p:ph idx="19" type="pic"/>
          </p:nvPr>
        </p:nvSpPr>
        <p:spPr>
          <a:xfrm>
            <a:off x="8463575" y="4466638"/>
            <a:ext cx="293473" cy="29408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95" name="Google Shape;895;p106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96" name="Google Shape;896;p106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97" name="Google Shape;897;p106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98" name="Google Shape;898;p10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1946" y="304556"/>
            <a:ext cx="837000" cy="22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G FULL" showMasterSp="0">
  <p:cSld name="IMG FULL"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07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10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FULL" showMasterSp="0">
  <p:cSld name="MEDIA FULL">
    <p:spTree>
      <p:nvGrpSpPr>
        <p:cNvPr id="901" name="Shape 9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2" name="Google Shape;902;p108"/>
          <p:cNvSpPr/>
          <p:nvPr>
            <p:ph idx="2" type="media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None/>
              <a:defRPr b="0" i="0" sz="1500" u="none" cap="none" strike="noStrik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marR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marR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oto Sans Symbols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unito"/>
              <a:buNone/>
              <a:defRPr b="0" i="1" sz="8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10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ONTACT"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4" name="Google Shape;904;p109"/>
          <p:cNvPicPr preferRelativeResize="0"/>
          <p:nvPr/>
        </p:nvPicPr>
        <p:blipFill rotWithShape="1">
          <a:blip r:embed="rId2">
            <a:alphaModFix/>
          </a:blip>
          <a:srcRect b="0" l="0" r="66667" t="0"/>
          <a:stretch/>
        </p:blipFill>
        <p:spPr>
          <a:xfrm>
            <a:off x="6096000" y="0"/>
            <a:ext cx="3048000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05" name="Google Shape;905;p109"/>
          <p:cNvCxnSpPr/>
          <p:nvPr/>
        </p:nvCxnSpPr>
        <p:spPr>
          <a:xfrm>
            <a:off x="76200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2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906" name="Google Shape;906;p109"/>
          <p:cNvSpPr txBox="1"/>
          <p:nvPr>
            <p:ph type="title"/>
          </p:nvPr>
        </p:nvSpPr>
        <p:spPr>
          <a:xfrm>
            <a:off x="1523999" y="1298037"/>
            <a:ext cx="279659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07" name="Google Shape;907;p109"/>
          <p:cNvSpPr/>
          <p:nvPr>
            <p:ph idx="2" type="pic"/>
          </p:nvPr>
        </p:nvSpPr>
        <p:spPr>
          <a:xfrm>
            <a:off x="4572000" y="581025"/>
            <a:ext cx="3981450" cy="398145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908" name="Google Shape;908;p109"/>
          <p:cNvSpPr txBox="1"/>
          <p:nvPr>
            <p:ph idx="1" type="body"/>
          </p:nvPr>
        </p:nvSpPr>
        <p:spPr>
          <a:xfrm>
            <a:off x="1523999" y="2673694"/>
            <a:ext cx="2257427" cy="1193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i="1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i="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09" name="Google Shape;909;p109"/>
          <p:cNvSpPr txBox="1"/>
          <p:nvPr>
            <p:ph idx="3" type="body"/>
          </p:nvPr>
        </p:nvSpPr>
        <p:spPr>
          <a:xfrm>
            <a:off x="6095100" y="581025"/>
            <a:ext cx="1527150" cy="39814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0" name="Google Shape;910;p109"/>
          <p:cNvSpPr txBox="1"/>
          <p:nvPr>
            <p:ph idx="4" type="body"/>
          </p:nvPr>
        </p:nvSpPr>
        <p:spPr>
          <a:xfrm>
            <a:off x="4577032" y="2322909"/>
            <a:ext cx="3981450" cy="22395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"/>
              <a:buNone/>
              <a:defRPr sz="1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dk1"/>
                </a:solidFill>
              </a:defRPr>
            </a:lvl3pPr>
            <a:lvl4pPr indent="-23495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1" name="Google Shape;911;p109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12" name="Google Shape;912;p109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13" name="Google Shape;913;p109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x 2">
  <p:cSld name="CONTACT x 2"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p110"/>
          <p:cNvSpPr txBox="1"/>
          <p:nvPr>
            <p:ph type="title"/>
          </p:nvPr>
        </p:nvSpPr>
        <p:spPr>
          <a:xfrm>
            <a:off x="1523999" y="621762"/>
            <a:ext cx="7233048" cy="39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16" name="Google Shape;916;p110"/>
          <p:cNvSpPr/>
          <p:nvPr>
            <p:ph idx="2" type="pic"/>
          </p:nvPr>
        </p:nvSpPr>
        <p:spPr>
          <a:xfrm>
            <a:off x="1524000" y="1300314"/>
            <a:ext cx="1525499" cy="202594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917" name="Google Shape;917;p110"/>
          <p:cNvSpPr txBox="1"/>
          <p:nvPr>
            <p:ph idx="1" type="body"/>
          </p:nvPr>
        </p:nvSpPr>
        <p:spPr>
          <a:xfrm>
            <a:off x="1523999" y="3565471"/>
            <a:ext cx="2106000" cy="1193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i="1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76C2E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76C2E8"/>
              </a:buClr>
              <a:buSzPts val="800"/>
              <a:buNone/>
              <a:defRPr i="0">
                <a:solidFill>
                  <a:srgbClr val="76C2E8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18" name="Google Shape;918;p110"/>
          <p:cNvSpPr/>
          <p:nvPr>
            <p:ph idx="3" type="pic"/>
          </p:nvPr>
        </p:nvSpPr>
        <p:spPr>
          <a:xfrm>
            <a:off x="4572002" y="1300314"/>
            <a:ext cx="1525499" cy="202594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919" name="Google Shape;919;p110"/>
          <p:cNvSpPr txBox="1"/>
          <p:nvPr>
            <p:ph idx="4" type="body"/>
          </p:nvPr>
        </p:nvSpPr>
        <p:spPr>
          <a:xfrm>
            <a:off x="4572000" y="3565471"/>
            <a:ext cx="2106000" cy="1193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i="1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11305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113051"/>
              </a:buClr>
              <a:buSzPts val="800"/>
              <a:buNone/>
              <a:defRPr i="0">
                <a:solidFill>
                  <a:srgbClr val="11305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0" name="Google Shape;920;p110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21" name="Google Shape;921;p110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22" name="Google Shape;922;p110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x 3">
  <p:cSld name="CONTACT x 3"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11"/>
          <p:cNvSpPr txBox="1"/>
          <p:nvPr>
            <p:ph type="title"/>
          </p:nvPr>
        </p:nvSpPr>
        <p:spPr>
          <a:xfrm>
            <a:off x="1523999" y="621762"/>
            <a:ext cx="7233048" cy="39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25" name="Google Shape;925;p111"/>
          <p:cNvSpPr/>
          <p:nvPr>
            <p:ph idx="2" type="pic"/>
          </p:nvPr>
        </p:nvSpPr>
        <p:spPr>
          <a:xfrm>
            <a:off x="1524000" y="1300314"/>
            <a:ext cx="1525499" cy="202594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926" name="Google Shape;926;p111"/>
          <p:cNvSpPr txBox="1"/>
          <p:nvPr>
            <p:ph idx="1" type="body"/>
          </p:nvPr>
        </p:nvSpPr>
        <p:spPr>
          <a:xfrm>
            <a:off x="1523999" y="3565471"/>
            <a:ext cx="2106524" cy="1193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i="1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11305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113051"/>
              </a:buClr>
              <a:buSzPts val="800"/>
              <a:buNone/>
              <a:defRPr i="0">
                <a:solidFill>
                  <a:srgbClr val="11305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7" name="Google Shape;927;p111"/>
          <p:cNvSpPr/>
          <p:nvPr>
            <p:ph idx="3" type="pic"/>
          </p:nvPr>
        </p:nvSpPr>
        <p:spPr>
          <a:xfrm>
            <a:off x="3809251" y="1300314"/>
            <a:ext cx="1525499" cy="202594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928" name="Google Shape;928;p111"/>
          <p:cNvSpPr txBox="1"/>
          <p:nvPr>
            <p:ph idx="4" type="body"/>
          </p:nvPr>
        </p:nvSpPr>
        <p:spPr>
          <a:xfrm>
            <a:off x="3809251" y="3565471"/>
            <a:ext cx="2106523" cy="1193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i="1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76C2E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76C2E8"/>
              </a:buClr>
              <a:buSzPts val="800"/>
              <a:buNone/>
              <a:defRPr i="0">
                <a:solidFill>
                  <a:srgbClr val="76C2E8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29" name="Google Shape;929;p111"/>
          <p:cNvSpPr/>
          <p:nvPr>
            <p:ph idx="5" type="pic"/>
          </p:nvPr>
        </p:nvSpPr>
        <p:spPr>
          <a:xfrm>
            <a:off x="6094502" y="1300314"/>
            <a:ext cx="1525499" cy="202594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930" name="Google Shape;930;p111"/>
          <p:cNvSpPr txBox="1"/>
          <p:nvPr>
            <p:ph idx="6" type="body"/>
          </p:nvPr>
        </p:nvSpPr>
        <p:spPr>
          <a:xfrm>
            <a:off x="6094501" y="3565471"/>
            <a:ext cx="2106524" cy="1193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i="1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11305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113051"/>
              </a:buClr>
              <a:buSzPts val="800"/>
              <a:buNone/>
              <a:defRPr i="0">
                <a:solidFill>
                  <a:srgbClr val="11305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1" name="Google Shape;931;p111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32" name="Google Shape;932;p111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33" name="Google Shape;933;p111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x 4">
  <p:cSld name="CONTACT x 4">
    <p:spTree>
      <p:nvGrpSpPr>
        <p:cNvPr id="934" name="Shape 9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5" name="Google Shape;935;p112"/>
          <p:cNvSpPr txBox="1"/>
          <p:nvPr>
            <p:ph type="title"/>
          </p:nvPr>
        </p:nvSpPr>
        <p:spPr>
          <a:xfrm>
            <a:off x="1523999" y="621762"/>
            <a:ext cx="7233048" cy="39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36" name="Google Shape;936;p112"/>
          <p:cNvSpPr/>
          <p:nvPr>
            <p:ph idx="2" type="pic"/>
          </p:nvPr>
        </p:nvSpPr>
        <p:spPr>
          <a:xfrm>
            <a:off x="1524000" y="1300314"/>
            <a:ext cx="1406436" cy="1867826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937" name="Google Shape;937;p112"/>
          <p:cNvSpPr txBox="1"/>
          <p:nvPr>
            <p:ph idx="1" type="body"/>
          </p:nvPr>
        </p:nvSpPr>
        <p:spPr>
          <a:xfrm>
            <a:off x="1523999" y="3407350"/>
            <a:ext cx="1406436" cy="928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i="1" sz="800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>
                <a:solidFill>
                  <a:srgbClr val="11305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113051"/>
              </a:buClr>
              <a:buSzPts val="600"/>
              <a:buNone/>
              <a:defRPr i="0" sz="600">
                <a:solidFill>
                  <a:srgbClr val="11305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38" name="Google Shape;938;p112"/>
          <p:cNvSpPr/>
          <p:nvPr>
            <p:ph idx="3" type="pic"/>
          </p:nvPr>
        </p:nvSpPr>
        <p:spPr>
          <a:xfrm>
            <a:off x="3047500" y="1300314"/>
            <a:ext cx="1406436" cy="1867826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939" name="Google Shape;939;p112"/>
          <p:cNvSpPr txBox="1"/>
          <p:nvPr>
            <p:ph idx="4" type="body"/>
          </p:nvPr>
        </p:nvSpPr>
        <p:spPr>
          <a:xfrm>
            <a:off x="3047500" y="3407350"/>
            <a:ext cx="1406436" cy="928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i="1" sz="800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>
                <a:solidFill>
                  <a:srgbClr val="76C2E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76C2E8"/>
              </a:buClr>
              <a:buSzPts val="600"/>
              <a:buNone/>
              <a:defRPr i="0" sz="600">
                <a:solidFill>
                  <a:srgbClr val="76C2E8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0" name="Google Shape;940;p112"/>
          <p:cNvSpPr/>
          <p:nvPr>
            <p:ph idx="5" type="pic"/>
          </p:nvPr>
        </p:nvSpPr>
        <p:spPr>
          <a:xfrm>
            <a:off x="4571001" y="1300314"/>
            <a:ext cx="1406436" cy="1867826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941" name="Google Shape;941;p112"/>
          <p:cNvSpPr txBox="1"/>
          <p:nvPr>
            <p:ph idx="6" type="body"/>
          </p:nvPr>
        </p:nvSpPr>
        <p:spPr>
          <a:xfrm>
            <a:off x="4571001" y="3407350"/>
            <a:ext cx="1406436" cy="928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i="1" sz="800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>
                <a:solidFill>
                  <a:srgbClr val="11305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113051"/>
              </a:buClr>
              <a:buSzPts val="600"/>
              <a:buNone/>
              <a:defRPr i="0" sz="600">
                <a:solidFill>
                  <a:srgbClr val="11305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2" name="Google Shape;942;p112"/>
          <p:cNvSpPr txBox="1"/>
          <p:nvPr>
            <p:ph idx="7" type="body"/>
          </p:nvPr>
        </p:nvSpPr>
        <p:spPr>
          <a:xfrm>
            <a:off x="6094502" y="3407350"/>
            <a:ext cx="1406436" cy="928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i="1" sz="800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>
                <a:solidFill>
                  <a:srgbClr val="76C2E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76C2E8"/>
              </a:buClr>
              <a:buSzPts val="600"/>
              <a:buNone/>
              <a:defRPr i="0" sz="600">
                <a:solidFill>
                  <a:srgbClr val="76C2E8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43" name="Google Shape;943;p112"/>
          <p:cNvSpPr/>
          <p:nvPr>
            <p:ph idx="8" type="pic"/>
          </p:nvPr>
        </p:nvSpPr>
        <p:spPr>
          <a:xfrm>
            <a:off x="6094502" y="1300314"/>
            <a:ext cx="1406436" cy="1867826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944" name="Google Shape;944;p112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45" name="Google Shape;945;p112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46" name="Google Shape;946;p112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x 6">
  <p:cSld name="CONTACT x 6">
    <p:spTree>
      <p:nvGrpSpPr>
        <p:cNvPr id="947" name="Shape 9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8" name="Google Shape;948;p113"/>
          <p:cNvSpPr txBox="1"/>
          <p:nvPr>
            <p:ph type="title"/>
          </p:nvPr>
        </p:nvSpPr>
        <p:spPr>
          <a:xfrm>
            <a:off x="386953" y="621762"/>
            <a:ext cx="8370095" cy="39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49" name="Google Shape;949;p113"/>
          <p:cNvSpPr/>
          <p:nvPr>
            <p:ph idx="2" type="pic"/>
          </p:nvPr>
        </p:nvSpPr>
        <p:spPr>
          <a:xfrm>
            <a:off x="386954" y="1559289"/>
            <a:ext cx="1137045" cy="151006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950" name="Google Shape;950;p113"/>
          <p:cNvSpPr txBox="1"/>
          <p:nvPr>
            <p:ph idx="1" type="body"/>
          </p:nvPr>
        </p:nvSpPr>
        <p:spPr>
          <a:xfrm>
            <a:off x="386954" y="3247647"/>
            <a:ext cx="1293300" cy="888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i="1" sz="700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11305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113051"/>
              </a:buClr>
              <a:buSzPts val="500"/>
              <a:buNone/>
              <a:defRPr i="0" sz="500">
                <a:solidFill>
                  <a:srgbClr val="11305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1" name="Google Shape;951;p113"/>
          <p:cNvSpPr/>
          <p:nvPr>
            <p:ph idx="3" type="pic"/>
          </p:nvPr>
        </p:nvSpPr>
        <p:spPr>
          <a:xfrm>
            <a:off x="1833269" y="1559289"/>
            <a:ext cx="1137045" cy="151006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952" name="Google Shape;952;p113"/>
          <p:cNvSpPr txBox="1"/>
          <p:nvPr>
            <p:ph idx="4" type="body"/>
          </p:nvPr>
        </p:nvSpPr>
        <p:spPr>
          <a:xfrm>
            <a:off x="1833269" y="3247647"/>
            <a:ext cx="1293300" cy="888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i="1" sz="700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76C2E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76C2E8"/>
              </a:buClr>
              <a:buSzPts val="500"/>
              <a:buNone/>
              <a:defRPr i="0" sz="500">
                <a:solidFill>
                  <a:srgbClr val="76C2E8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3" name="Google Shape;953;p113"/>
          <p:cNvSpPr/>
          <p:nvPr>
            <p:ph idx="5" type="pic"/>
          </p:nvPr>
        </p:nvSpPr>
        <p:spPr>
          <a:xfrm>
            <a:off x="3279584" y="1559289"/>
            <a:ext cx="1137045" cy="151006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954" name="Google Shape;954;p113"/>
          <p:cNvSpPr txBox="1"/>
          <p:nvPr>
            <p:ph idx="6" type="body"/>
          </p:nvPr>
        </p:nvSpPr>
        <p:spPr>
          <a:xfrm>
            <a:off x="3279584" y="3247647"/>
            <a:ext cx="1293300" cy="888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i="1" sz="700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11305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113051"/>
              </a:buClr>
              <a:buSzPts val="500"/>
              <a:buNone/>
              <a:defRPr i="0" sz="500">
                <a:solidFill>
                  <a:srgbClr val="11305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5" name="Google Shape;955;p113"/>
          <p:cNvSpPr txBox="1"/>
          <p:nvPr>
            <p:ph idx="7" type="body"/>
          </p:nvPr>
        </p:nvSpPr>
        <p:spPr>
          <a:xfrm>
            <a:off x="4725899" y="3247647"/>
            <a:ext cx="1293300" cy="888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i="1" sz="700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76C2E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76C2E8"/>
              </a:buClr>
              <a:buSzPts val="500"/>
              <a:buNone/>
              <a:defRPr i="0" sz="500">
                <a:solidFill>
                  <a:srgbClr val="76C2E8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6" name="Google Shape;956;p113"/>
          <p:cNvSpPr/>
          <p:nvPr>
            <p:ph idx="8" type="pic"/>
          </p:nvPr>
        </p:nvSpPr>
        <p:spPr>
          <a:xfrm>
            <a:off x="4725899" y="1559289"/>
            <a:ext cx="1137045" cy="151006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957" name="Google Shape;957;p113"/>
          <p:cNvSpPr/>
          <p:nvPr>
            <p:ph idx="9" type="pic"/>
          </p:nvPr>
        </p:nvSpPr>
        <p:spPr>
          <a:xfrm>
            <a:off x="6172214" y="1559289"/>
            <a:ext cx="1137045" cy="151006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958" name="Google Shape;958;p113"/>
          <p:cNvSpPr txBox="1"/>
          <p:nvPr>
            <p:ph idx="13" type="body"/>
          </p:nvPr>
        </p:nvSpPr>
        <p:spPr>
          <a:xfrm>
            <a:off x="6172214" y="3247647"/>
            <a:ext cx="1293300" cy="888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i="1" sz="700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11305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113051"/>
              </a:buClr>
              <a:buSzPts val="500"/>
              <a:buNone/>
              <a:defRPr i="0" sz="500">
                <a:solidFill>
                  <a:srgbClr val="11305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59" name="Google Shape;959;p113"/>
          <p:cNvSpPr txBox="1"/>
          <p:nvPr>
            <p:ph idx="14" type="body"/>
          </p:nvPr>
        </p:nvSpPr>
        <p:spPr>
          <a:xfrm>
            <a:off x="7618529" y="3247647"/>
            <a:ext cx="1293300" cy="888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i="1" sz="700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76C2E8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76C2E8"/>
              </a:buClr>
              <a:buSzPts val="500"/>
              <a:buNone/>
              <a:defRPr i="0" sz="500">
                <a:solidFill>
                  <a:srgbClr val="76C2E8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60" name="Google Shape;960;p113"/>
          <p:cNvSpPr/>
          <p:nvPr>
            <p:ph idx="15" type="pic"/>
          </p:nvPr>
        </p:nvSpPr>
        <p:spPr>
          <a:xfrm>
            <a:off x="7618529" y="1559289"/>
            <a:ext cx="1137045" cy="151006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961" name="Google Shape;961;p113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62" name="Google Shape;962;p113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63" name="Google Shape;963;p113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V">
  <p:cSld name="CV">
    <p:spTree>
      <p:nvGrpSpPr>
        <p:cNvPr id="964" name="Shape 9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5" name="Google Shape;965;p114"/>
          <p:cNvSpPr/>
          <p:nvPr/>
        </p:nvSpPr>
        <p:spPr>
          <a:xfrm>
            <a:off x="0" y="-1"/>
            <a:ext cx="1523997" cy="51435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66" name="Google Shape;966;p114"/>
          <p:cNvSpPr txBox="1"/>
          <p:nvPr>
            <p:ph type="title"/>
          </p:nvPr>
        </p:nvSpPr>
        <p:spPr>
          <a:xfrm>
            <a:off x="150703" y="2157341"/>
            <a:ext cx="1222589" cy="553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nton"/>
              <a:buNone/>
              <a:defRPr b="0" sz="21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967" name="Google Shape;967;p114"/>
          <p:cNvSpPr txBox="1"/>
          <p:nvPr>
            <p:ph idx="1" type="body"/>
          </p:nvPr>
        </p:nvSpPr>
        <p:spPr>
          <a:xfrm>
            <a:off x="1900198" y="384572"/>
            <a:ext cx="6861610" cy="336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b="0" sz="1500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68" name="Google Shape;968;p114"/>
          <p:cNvSpPr/>
          <p:nvPr>
            <p:ph idx="2" type="pic"/>
          </p:nvPr>
        </p:nvSpPr>
        <p:spPr>
          <a:xfrm>
            <a:off x="-1" y="0"/>
            <a:ext cx="1523998" cy="202180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969" name="Google Shape;969;p114"/>
          <p:cNvSpPr txBox="1"/>
          <p:nvPr>
            <p:ph idx="3" type="body"/>
          </p:nvPr>
        </p:nvSpPr>
        <p:spPr>
          <a:xfrm>
            <a:off x="150703" y="2825189"/>
            <a:ext cx="1222589" cy="1780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0" name="Google Shape;970;p114"/>
          <p:cNvSpPr txBox="1"/>
          <p:nvPr>
            <p:ph idx="4" type="body"/>
          </p:nvPr>
        </p:nvSpPr>
        <p:spPr>
          <a:xfrm>
            <a:off x="1900198" y="1121569"/>
            <a:ext cx="1806792" cy="3637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b="1" sz="7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667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600"/>
              <a:buFont typeface="Arial"/>
              <a:buChar char="●"/>
              <a:defRPr b="0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667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600"/>
              <a:buFont typeface="Arial"/>
              <a:buChar char="●"/>
              <a:defRPr sz="600"/>
            </a:lvl3pPr>
            <a:lvl4pPr indent="-266700" lvl="3" marL="182880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600"/>
              <a:buNone/>
              <a:defRPr sz="6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1" name="Google Shape;971;p114"/>
          <p:cNvSpPr txBox="1"/>
          <p:nvPr>
            <p:ph idx="5" type="body"/>
          </p:nvPr>
        </p:nvSpPr>
        <p:spPr>
          <a:xfrm>
            <a:off x="4057652" y="1121569"/>
            <a:ext cx="4704217" cy="3637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b="1" sz="700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667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Char char="●"/>
              <a:defRPr b="0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667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600"/>
              <a:buFont typeface="Arial"/>
              <a:buChar char="●"/>
              <a:defRPr sz="600"/>
            </a:lvl3pPr>
            <a:lvl4pPr indent="-266700" lvl="3" marL="182880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600"/>
              <a:buNone/>
              <a:defRPr sz="6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72" name="Google Shape;972;p114"/>
          <p:cNvSpPr txBox="1"/>
          <p:nvPr/>
        </p:nvSpPr>
        <p:spPr>
          <a:xfrm>
            <a:off x="1900238" y="820341"/>
            <a:ext cx="1807481" cy="204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"/>
              <a:buNone/>
            </a:pPr>
            <a:r>
              <a:rPr b="0" lang="fr" sz="900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EXPERTISES</a:t>
            </a:r>
            <a:endParaRPr sz="1100"/>
          </a:p>
        </p:txBody>
      </p:sp>
      <p:sp>
        <p:nvSpPr>
          <p:cNvPr id="973" name="Google Shape;973;p114"/>
          <p:cNvSpPr txBox="1"/>
          <p:nvPr/>
        </p:nvSpPr>
        <p:spPr>
          <a:xfrm>
            <a:off x="4057643" y="820341"/>
            <a:ext cx="4704166" cy="204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"/>
              <a:buNone/>
            </a:pPr>
            <a:r>
              <a:rPr b="0" lang="fr" sz="900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DERNIÈRES EXPÉRIENCES SIGNIFICATIVES</a:t>
            </a:r>
            <a:endParaRPr sz="1100"/>
          </a:p>
        </p:txBody>
      </p:sp>
      <p:sp>
        <p:nvSpPr>
          <p:cNvPr id="974" name="Google Shape;974;p114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75" name="Google Shape;975;p114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76" name="Google Shape;976;p114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977" name="Google Shape;977;p1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9237" y="4846088"/>
            <a:ext cx="540000" cy="14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</p15:sldGuideLst>
    </p:ext>
  </p:extLst>
</p:sldLayout>
</file>

<file path=ppt/slideLayouts/slideLayout1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E 1 COL">
  <p:cSld name="TEXTE 1 COL"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p115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80" name="Google Shape;980;p115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981" name="Google Shape;981;p115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982" name="Google Shape;982;p115"/>
          <p:cNvSpPr txBox="1"/>
          <p:nvPr>
            <p:ph idx="1" type="body"/>
          </p:nvPr>
        </p:nvSpPr>
        <p:spPr>
          <a:xfrm>
            <a:off x="401240" y="670682"/>
            <a:ext cx="8339136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b="0" sz="1400">
                <a:solidFill>
                  <a:schemeClr val="dk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983" name="Google Shape;983;p115"/>
          <p:cNvSpPr txBox="1"/>
          <p:nvPr>
            <p:ph idx="2" type="body"/>
          </p:nvPr>
        </p:nvSpPr>
        <p:spPr>
          <a:xfrm>
            <a:off x="402431" y="1168701"/>
            <a:ext cx="8339137" cy="341044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984" name="Google Shape;984;p115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-COVER" showMasterSp="0">
  <p:cSld name="END-COVER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" name="Google Shape;63;p1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4" name="Google Shape;64;p1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6" y="1582678"/>
            <a:ext cx="7434943" cy="3510816"/>
          </a:xfrm>
          <a:prstGeom prst="rect">
            <a:avLst/>
          </a:prstGeom>
          <a:noFill/>
          <a:ln>
            <a:noFill/>
          </a:ln>
        </p:spPr>
      </p:pic>
      <p:sp>
        <p:nvSpPr>
          <p:cNvPr id="65" name="Google Shape;65;p14"/>
          <p:cNvSpPr txBox="1"/>
          <p:nvPr>
            <p:ph type="title"/>
          </p:nvPr>
        </p:nvSpPr>
        <p:spPr>
          <a:xfrm>
            <a:off x="1523999" y="1853566"/>
            <a:ext cx="4262438" cy="24684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400"/>
              <a:buFont typeface="Anton"/>
              <a:buNone/>
              <a:defRPr sz="10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6922294" y="4121944"/>
            <a:ext cx="1864519" cy="665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3pPr>
            <a:lvl4pPr indent="-2794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1/2-PICTURE">
  <p:cSld name="CONTENT1/2-PICTURE"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p15"/>
          <p:cNvSpPr/>
          <p:nvPr>
            <p:ph idx="2" type="pic"/>
          </p:nvPr>
        </p:nvSpPr>
        <p:spPr>
          <a:xfrm>
            <a:off x="4571998" y="-1"/>
            <a:ext cx="4572002" cy="5143501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69" name="Google Shape;69;p15"/>
          <p:cNvSpPr txBox="1"/>
          <p:nvPr>
            <p:ph type="title"/>
          </p:nvPr>
        </p:nvSpPr>
        <p:spPr>
          <a:xfrm>
            <a:off x="1523999" y="621762"/>
            <a:ext cx="30479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" name="Google Shape;70;p15"/>
          <p:cNvSpPr txBox="1"/>
          <p:nvPr>
            <p:ph idx="1" type="body"/>
          </p:nvPr>
        </p:nvSpPr>
        <p:spPr>
          <a:xfrm>
            <a:off x="1523998" y="1997418"/>
            <a:ext cx="2286001" cy="2459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" name="Google Shape;71;p15"/>
          <p:cNvSpPr txBox="1"/>
          <p:nvPr>
            <p:ph idx="3" type="body"/>
          </p:nvPr>
        </p:nvSpPr>
        <p:spPr>
          <a:xfrm>
            <a:off x="6095100" y="0"/>
            <a:ext cx="1527150" cy="514350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" name="Google Shape;72;p15"/>
          <p:cNvSpPr txBox="1"/>
          <p:nvPr>
            <p:ph idx="4" type="body"/>
          </p:nvPr>
        </p:nvSpPr>
        <p:spPr>
          <a:xfrm>
            <a:off x="4571998" y="2571749"/>
            <a:ext cx="4572002" cy="25717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"/>
              <a:buNone/>
              <a:defRPr sz="1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dk1"/>
                </a:solidFill>
              </a:defRPr>
            </a:lvl3pPr>
            <a:lvl4pPr indent="-23495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" name="Google Shape;73;p15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algn="ct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algn="ct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algn="ct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algn="ct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algn="ct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algn="ct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algn="ct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algn="ctr">
              <a:spcBef>
                <a:spcPts val="0"/>
              </a:spcBef>
              <a:buNone/>
              <a:defRPr b="1" i="0" sz="600" u="none" cap="none" strike="noStrik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4" name="Google Shape;74;p15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5" name="Google Shape;75;p15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TION-COVER" showMasterSp="0">
  <p:cSld name="MOTION-COVER">
    <p:bg>
      <p:bgPr>
        <a:solidFill>
          <a:schemeClr val="dk1"/>
        </a:solid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Google Shape;77;p1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8" name="Google Shape;78;p1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6" y="1582678"/>
            <a:ext cx="7434943" cy="3510816"/>
          </a:xfrm>
          <a:prstGeom prst="rect">
            <a:avLst/>
          </a:prstGeom>
          <a:noFill/>
          <a:ln>
            <a:noFill/>
          </a:ln>
        </p:spPr>
      </p:pic>
      <p:sp>
        <p:nvSpPr>
          <p:cNvPr id="79" name="Google Shape;79;p16"/>
          <p:cNvSpPr txBox="1"/>
          <p:nvPr>
            <p:ph type="title"/>
          </p:nvPr>
        </p:nvSpPr>
        <p:spPr>
          <a:xfrm>
            <a:off x="1523999" y="1853566"/>
            <a:ext cx="4262438" cy="24684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0" name="Google Shape;80;p16"/>
          <p:cNvSpPr txBox="1"/>
          <p:nvPr>
            <p:ph idx="1" type="body"/>
          </p:nvPr>
        </p:nvSpPr>
        <p:spPr>
          <a:xfrm>
            <a:off x="6922294" y="4121944"/>
            <a:ext cx="1864519" cy="665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3pPr>
            <a:lvl4pPr indent="-2794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81" name="Google Shape;81;p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7832" y="1222084"/>
            <a:ext cx="1104179" cy="29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OTION-COVER" showMasterSp="0">
  <p:cSld name="1_MOTION-COVER">
    <p:bg>
      <p:bgPr>
        <a:solidFill>
          <a:schemeClr val="dk1"/>
        </a:solidFill>
      </p:bgPr>
    </p:bg>
    <p:spTree>
      <p:nvGrpSpPr>
        <p:cNvPr id="82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" name="Google Shape;83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84" name="Google Shape;84;p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6" y="1582678"/>
            <a:ext cx="7434943" cy="3510816"/>
          </a:xfrm>
          <a:prstGeom prst="rect">
            <a:avLst/>
          </a:prstGeom>
          <a:noFill/>
          <a:ln>
            <a:noFill/>
          </a:ln>
        </p:spPr>
      </p:pic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6922294" y="4121944"/>
            <a:ext cx="1864519" cy="665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3pPr>
            <a:lvl4pPr indent="-2794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6" name="Google Shape;86;p17"/>
          <p:cNvSpPr txBox="1"/>
          <p:nvPr>
            <p:ph type="title"/>
          </p:nvPr>
        </p:nvSpPr>
        <p:spPr>
          <a:xfrm>
            <a:off x="1523999" y="1853566"/>
            <a:ext cx="5398295" cy="150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7" name="Google Shape;87;p17"/>
          <p:cNvSpPr txBox="1"/>
          <p:nvPr>
            <p:ph idx="2" type="body"/>
          </p:nvPr>
        </p:nvSpPr>
        <p:spPr>
          <a:xfrm>
            <a:off x="1523999" y="3513107"/>
            <a:ext cx="5398294" cy="943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88" name="Google Shape;88;p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7832" y="1222084"/>
            <a:ext cx="1104179" cy="29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-COVER" showMasterSp="0">
  <p:cSld name="CLIENT-COVER">
    <p:bg>
      <p:bgPr>
        <a:solidFill>
          <a:schemeClr val="dk1"/>
        </a:solidFill>
      </p:bgPr>
    </p:bg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0" name="Google Shape;90;p1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91" name="Google Shape;91;p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6" y="1582678"/>
            <a:ext cx="7434943" cy="351081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MAIRE">
  <p:cSld name="SOMMAIRE"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3" name="Google Shape;93;p19"/>
          <p:cNvGrpSpPr/>
          <p:nvPr/>
        </p:nvGrpSpPr>
        <p:grpSpPr>
          <a:xfrm>
            <a:off x="0" y="-1"/>
            <a:ext cx="4572000" cy="5143501"/>
            <a:chOff x="6096000" y="-1"/>
            <a:chExt cx="6096000" cy="6858001"/>
          </a:xfrm>
        </p:grpSpPr>
        <p:pic>
          <p:nvPicPr>
            <p:cNvPr id="94" name="Google Shape;94;p19"/>
            <p:cNvPicPr preferRelativeResize="0"/>
            <p:nvPr/>
          </p:nvPicPr>
          <p:blipFill rotWithShape="1">
            <a:blip r:embed="rId2">
              <a:alphaModFix/>
            </a:blip>
            <a:srcRect b="0" l="0" r="33333" t="0"/>
            <a:stretch/>
          </p:blipFill>
          <p:spPr>
            <a:xfrm>
              <a:off x="6096000" y="-1"/>
              <a:ext cx="6096000" cy="68580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95" name="Google Shape;95;p19"/>
            <p:cNvGrpSpPr/>
            <p:nvPr/>
          </p:nvGrpSpPr>
          <p:grpSpPr>
            <a:xfrm>
              <a:off x="6096000" y="0"/>
              <a:ext cx="4064000" cy="6858000"/>
              <a:chOff x="6096000" y="0"/>
              <a:chExt cx="4064000" cy="6858000"/>
            </a:xfrm>
          </p:grpSpPr>
          <p:cxnSp>
            <p:nvCxnSpPr>
              <p:cNvPr id="96" name="Google Shape;96;p19"/>
              <p:cNvCxnSpPr/>
              <p:nvPr/>
            </p:nvCxnSpPr>
            <p:spPr>
              <a:xfrm>
                <a:off x="6096000" y="0"/>
                <a:ext cx="0" cy="685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7" name="Google Shape;97;p19"/>
              <p:cNvCxnSpPr/>
              <p:nvPr/>
            </p:nvCxnSpPr>
            <p:spPr>
              <a:xfrm>
                <a:off x="10160000" y="0"/>
                <a:ext cx="0" cy="685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98" name="Google Shape;98;p19"/>
              <p:cNvCxnSpPr/>
              <p:nvPr/>
            </p:nvCxnSpPr>
            <p:spPr>
              <a:xfrm>
                <a:off x="8128000" y="0"/>
                <a:ext cx="0" cy="685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99" name="Google Shape;99;p19"/>
          <p:cNvSpPr txBox="1"/>
          <p:nvPr/>
        </p:nvSpPr>
        <p:spPr>
          <a:xfrm>
            <a:off x="282510" y="1940945"/>
            <a:ext cx="4006976" cy="13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nton"/>
              <a:buNone/>
            </a:pPr>
            <a:r>
              <a:rPr b="0" lang="fr" sz="7200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SOMMAIRE</a:t>
            </a:r>
            <a:endParaRPr sz="1100"/>
          </a:p>
        </p:txBody>
      </p:sp>
      <p:sp>
        <p:nvSpPr>
          <p:cNvPr id="100" name="Google Shape;100;p19"/>
          <p:cNvSpPr txBox="1"/>
          <p:nvPr>
            <p:ph idx="1" type="body"/>
          </p:nvPr>
        </p:nvSpPr>
        <p:spPr>
          <a:xfrm>
            <a:off x="5338582" y="973326"/>
            <a:ext cx="743311" cy="534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228600" lvl="1" marL="914400" algn="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r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/>
            </a:lvl3pPr>
            <a:lvl4pPr indent="-279400" lvl="3" marL="1828800" algn="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/>
            </a:lvl4pPr>
            <a:lvl5pPr indent="-228600" lvl="4" marL="2286000" algn="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1" name="Google Shape;101;p19"/>
          <p:cNvSpPr txBox="1"/>
          <p:nvPr>
            <p:ph idx="2" type="body"/>
          </p:nvPr>
        </p:nvSpPr>
        <p:spPr>
          <a:xfrm>
            <a:off x="6081893" y="973326"/>
            <a:ext cx="2328682" cy="4629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2" name="Google Shape;102;p19"/>
          <p:cNvSpPr txBox="1"/>
          <p:nvPr>
            <p:ph idx="3" type="body"/>
          </p:nvPr>
        </p:nvSpPr>
        <p:spPr>
          <a:xfrm>
            <a:off x="5338582" y="1657866"/>
            <a:ext cx="743311" cy="534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indent="-228600" lvl="1" marL="914400" algn="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r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/>
            </a:lvl3pPr>
            <a:lvl4pPr indent="-279400" lvl="3" marL="1828800" algn="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/>
            </a:lvl4pPr>
            <a:lvl5pPr indent="-228600" lvl="4" marL="2286000" algn="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3" name="Google Shape;103;p19"/>
          <p:cNvSpPr txBox="1"/>
          <p:nvPr>
            <p:ph idx="4" type="body"/>
          </p:nvPr>
        </p:nvSpPr>
        <p:spPr>
          <a:xfrm>
            <a:off x="6081893" y="1657866"/>
            <a:ext cx="2328682" cy="4629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4" name="Google Shape;104;p19"/>
          <p:cNvSpPr txBox="1"/>
          <p:nvPr>
            <p:ph idx="5" type="body"/>
          </p:nvPr>
        </p:nvSpPr>
        <p:spPr>
          <a:xfrm>
            <a:off x="5338582" y="2342406"/>
            <a:ext cx="743311" cy="534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indent="-228600" lvl="1" marL="914400" algn="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r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/>
            </a:lvl3pPr>
            <a:lvl4pPr indent="-279400" lvl="3" marL="1828800" algn="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/>
            </a:lvl4pPr>
            <a:lvl5pPr indent="-228600" lvl="4" marL="2286000" algn="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5" name="Google Shape;105;p19"/>
          <p:cNvSpPr txBox="1"/>
          <p:nvPr>
            <p:ph idx="6" type="body"/>
          </p:nvPr>
        </p:nvSpPr>
        <p:spPr>
          <a:xfrm>
            <a:off x="6081893" y="2342406"/>
            <a:ext cx="2328682" cy="4629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6" name="Google Shape;106;p19"/>
          <p:cNvSpPr txBox="1"/>
          <p:nvPr>
            <p:ph idx="7" type="body"/>
          </p:nvPr>
        </p:nvSpPr>
        <p:spPr>
          <a:xfrm>
            <a:off x="5338582" y="3026946"/>
            <a:ext cx="743311" cy="534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indent="-228600" lvl="1" marL="914400" algn="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r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/>
            </a:lvl3pPr>
            <a:lvl4pPr indent="-279400" lvl="3" marL="1828800" algn="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/>
            </a:lvl4pPr>
            <a:lvl5pPr indent="-228600" lvl="4" marL="2286000" algn="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7" name="Google Shape;107;p19"/>
          <p:cNvSpPr txBox="1"/>
          <p:nvPr>
            <p:ph idx="8" type="body"/>
          </p:nvPr>
        </p:nvSpPr>
        <p:spPr>
          <a:xfrm>
            <a:off x="6081893" y="3026946"/>
            <a:ext cx="2328682" cy="4629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8" name="Google Shape;108;p19"/>
          <p:cNvSpPr txBox="1"/>
          <p:nvPr>
            <p:ph idx="9" type="body"/>
          </p:nvPr>
        </p:nvSpPr>
        <p:spPr>
          <a:xfrm>
            <a:off x="5338582" y="3711486"/>
            <a:ext cx="743311" cy="534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indent="-228600" lvl="1" marL="914400" algn="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r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/>
            </a:lvl3pPr>
            <a:lvl4pPr indent="-279400" lvl="3" marL="1828800" algn="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/>
            </a:lvl4pPr>
            <a:lvl5pPr indent="-228600" lvl="4" marL="2286000" algn="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09" name="Google Shape;109;p19"/>
          <p:cNvSpPr txBox="1"/>
          <p:nvPr>
            <p:ph idx="13" type="body"/>
          </p:nvPr>
        </p:nvSpPr>
        <p:spPr>
          <a:xfrm>
            <a:off x="6081893" y="3711486"/>
            <a:ext cx="2328682" cy="4629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10" name="Google Shape;110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37" y="4846088"/>
            <a:ext cx="540000" cy="14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" showMasterSp="0">
  <p:cSld name="PART"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20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3" name="Google Shape;113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6" y="1582678"/>
            <a:ext cx="7434943" cy="3510816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 txBox="1"/>
          <p:nvPr>
            <p:ph type="title"/>
          </p:nvPr>
        </p:nvSpPr>
        <p:spPr>
          <a:xfrm>
            <a:off x="1523999" y="1853567"/>
            <a:ext cx="6096001" cy="2810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115" name="Google Shape;115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237" y="4846088"/>
            <a:ext cx="542700" cy="1440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+SUBTITLE" showMasterSp="0">
  <p:cSld name="PART+SUBTITLE"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8" name="Google Shape;118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6" y="1582678"/>
            <a:ext cx="7434943" cy="3510816"/>
          </a:xfrm>
          <a:prstGeom prst="rect">
            <a:avLst/>
          </a:prstGeom>
          <a:noFill/>
          <a:ln>
            <a:noFill/>
          </a:ln>
        </p:spPr>
      </p:pic>
      <p:sp>
        <p:nvSpPr>
          <p:cNvPr id="119" name="Google Shape;119;p21"/>
          <p:cNvSpPr txBox="1"/>
          <p:nvPr>
            <p:ph type="title"/>
          </p:nvPr>
        </p:nvSpPr>
        <p:spPr>
          <a:xfrm>
            <a:off x="1523999" y="1853567"/>
            <a:ext cx="7233049" cy="17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0" name="Google Shape;120;p21"/>
          <p:cNvSpPr txBox="1"/>
          <p:nvPr>
            <p:ph idx="1" type="body"/>
          </p:nvPr>
        </p:nvSpPr>
        <p:spPr>
          <a:xfrm>
            <a:off x="1523999" y="3513107"/>
            <a:ext cx="5398294" cy="943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121" name="Google Shape;121;p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237" y="4846088"/>
            <a:ext cx="540000" cy="14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" type="title">
  <p:cSld name="TITLE"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2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4" name="Google Shape;124;p22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5" name="Google Shape;125;p22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6" name="Google Shape;126;p22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QUIPE - 6 Talents">
  <p:cSld name="1_EQUIPE - 6 Talents"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23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29" name="Google Shape;129;p23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0" name="Google Shape;130;p23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31" name="Google Shape;131;p23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32" name="Google Shape;132;p23"/>
          <p:cNvSpPr/>
          <p:nvPr>
            <p:ph idx="2" type="pic"/>
          </p:nvPr>
        </p:nvSpPr>
        <p:spPr>
          <a:xfrm>
            <a:off x="0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3" name="Google Shape;133;p23"/>
          <p:cNvSpPr/>
          <p:nvPr>
            <p:ph idx="3" type="pic"/>
          </p:nvPr>
        </p:nvSpPr>
        <p:spPr>
          <a:xfrm>
            <a:off x="1523998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4" name="Google Shape;134;p23"/>
          <p:cNvSpPr/>
          <p:nvPr>
            <p:ph idx="4" type="pic"/>
          </p:nvPr>
        </p:nvSpPr>
        <p:spPr>
          <a:xfrm>
            <a:off x="3048005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5" name="Google Shape;135;p23"/>
          <p:cNvSpPr/>
          <p:nvPr>
            <p:ph idx="5" type="pic"/>
          </p:nvPr>
        </p:nvSpPr>
        <p:spPr>
          <a:xfrm>
            <a:off x="4572002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6" name="Google Shape;136;p23"/>
          <p:cNvSpPr/>
          <p:nvPr>
            <p:ph idx="6" type="pic"/>
          </p:nvPr>
        </p:nvSpPr>
        <p:spPr>
          <a:xfrm>
            <a:off x="6096002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7" name="Google Shape;137;p23"/>
          <p:cNvSpPr/>
          <p:nvPr>
            <p:ph idx="7" type="pic"/>
          </p:nvPr>
        </p:nvSpPr>
        <p:spPr>
          <a:xfrm>
            <a:off x="7620000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38" name="Google Shape;138;p23"/>
          <p:cNvSpPr txBox="1"/>
          <p:nvPr>
            <p:ph idx="1" type="body"/>
          </p:nvPr>
        </p:nvSpPr>
        <p:spPr>
          <a:xfrm>
            <a:off x="0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39" name="Google Shape;139;p23"/>
          <p:cNvSpPr txBox="1"/>
          <p:nvPr>
            <p:ph idx="8" type="body"/>
          </p:nvPr>
        </p:nvSpPr>
        <p:spPr>
          <a:xfrm>
            <a:off x="1523998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0" name="Google Shape;140;p23"/>
          <p:cNvSpPr txBox="1"/>
          <p:nvPr>
            <p:ph idx="9" type="body"/>
          </p:nvPr>
        </p:nvSpPr>
        <p:spPr>
          <a:xfrm>
            <a:off x="3048004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1" name="Google Shape;141;p23"/>
          <p:cNvSpPr txBox="1"/>
          <p:nvPr>
            <p:ph idx="13" type="body"/>
          </p:nvPr>
        </p:nvSpPr>
        <p:spPr>
          <a:xfrm>
            <a:off x="4572002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2" name="Google Shape;142;p23"/>
          <p:cNvSpPr txBox="1"/>
          <p:nvPr>
            <p:ph idx="14" type="body"/>
          </p:nvPr>
        </p:nvSpPr>
        <p:spPr>
          <a:xfrm>
            <a:off x="6096002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43" name="Google Shape;143;p23"/>
          <p:cNvSpPr txBox="1"/>
          <p:nvPr>
            <p:ph idx="15" type="body"/>
          </p:nvPr>
        </p:nvSpPr>
        <p:spPr>
          <a:xfrm>
            <a:off x="7620002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3_EQUIPE - 5 Talents">
  <p:cSld name="3_EQUIPE - 5 Talents"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4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6" name="Google Shape;146;p24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7" name="Google Shape;147;p24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48" name="Google Shape;148;p24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49" name="Google Shape;149;p24"/>
          <p:cNvSpPr/>
          <p:nvPr>
            <p:ph idx="2" type="pic"/>
          </p:nvPr>
        </p:nvSpPr>
        <p:spPr>
          <a:xfrm>
            <a:off x="1524000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0" name="Google Shape;150;p24"/>
          <p:cNvSpPr/>
          <p:nvPr>
            <p:ph idx="3" type="pic"/>
          </p:nvPr>
        </p:nvSpPr>
        <p:spPr>
          <a:xfrm>
            <a:off x="3047998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1" name="Google Shape;151;p24"/>
          <p:cNvSpPr/>
          <p:nvPr>
            <p:ph idx="4" type="pic"/>
          </p:nvPr>
        </p:nvSpPr>
        <p:spPr>
          <a:xfrm>
            <a:off x="4572005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2" name="Google Shape;152;p24"/>
          <p:cNvSpPr/>
          <p:nvPr>
            <p:ph idx="5" type="pic"/>
          </p:nvPr>
        </p:nvSpPr>
        <p:spPr>
          <a:xfrm>
            <a:off x="6096002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3" name="Google Shape;153;p24"/>
          <p:cNvSpPr/>
          <p:nvPr>
            <p:ph idx="6" type="pic"/>
          </p:nvPr>
        </p:nvSpPr>
        <p:spPr>
          <a:xfrm>
            <a:off x="7620002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54" name="Google Shape;154;p24"/>
          <p:cNvSpPr txBox="1"/>
          <p:nvPr>
            <p:ph idx="1" type="body"/>
          </p:nvPr>
        </p:nvSpPr>
        <p:spPr>
          <a:xfrm>
            <a:off x="1524000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5" name="Google Shape;155;p24"/>
          <p:cNvSpPr txBox="1"/>
          <p:nvPr>
            <p:ph idx="7" type="body"/>
          </p:nvPr>
        </p:nvSpPr>
        <p:spPr>
          <a:xfrm>
            <a:off x="3047998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6" name="Google Shape;156;p24"/>
          <p:cNvSpPr txBox="1"/>
          <p:nvPr>
            <p:ph idx="8" type="body"/>
          </p:nvPr>
        </p:nvSpPr>
        <p:spPr>
          <a:xfrm>
            <a:off x="4572004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7" name="Google Shape;157;p24"/>
          <p:cNvSpPr txBox="1"/>
          <p:nvPr>
            <p:ph idx="9" type="body"/>
          </p:nvPr>
        </p:nvSpPr>
        <p:spPr>
          <a:xfrm>
            <a:off x="6096002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58" name="Google Shape;158;p24"/>
          <p:cNvSpPr txBox="1"/>
          <p:nvPr>
            <p:ph idx="13" type="body"/>
          </p:nvPr>
        </p:nvSpPr>
        <p:spPr>
          <a:xfrm>
            <a:off x="7620002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QUIPE - 4 Talents">
  <p:cSld name="1_EQUIPE - 4 Talents"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25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1" name="Google Shape;161;p25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2" name="Google Shape;162;p25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63" name="Google Shape;163;p25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64" name="Google Shape;164;p25"/>
          <p:cNvSpPr/>
          <p:nvPr>
            <p:ph idx="2" type="pic"/>
          </p:nvPr>
        </p:nvSpPr>
        <p:spPr>
          <a:xfrm>
            <a:off x="1524000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5" name="Google Shape;165;p25"/>
          <p:cNvSpPr/>
          <p:nvPr>
            <p:ph idx="3" type="pic"/>
          </p:nvPr>
        </p:nvSpPr>
        <p:spPr>
          <a:xfrm>
            <a:off x="3047998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6" name="Google Shape;166;p25"/>
          <p:cNvSpPr/>
          <p:nvPr>
            <p:ph idx="4" type="pic"/>
          </p:nvPr>
        </p:nvSpPr>
        <p:spPr>
          <a:xfrm>
            <a:off x="4572005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7" name="Google Shape;167;p25"/>
          <p:cNvSpPr/>
          <p:nvPr>
            <p:ph idx="5" type="pic"/>
          </p:nvPr>
        </p:nvSpPr>
        <p:spPr>
          <a:xfrm>
            <a:off x="6096002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68" name="Google Shape;168;p25"/>
          <p:cNvSpPr txBox="1"/>
          <p:nvPr>
            <p:ph idx="1" type="body"/>
          </p:nvPr>
        </p:nvSpPr>
        <p:spPr>
          <a:xfrm>
            <a:off x="1524000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69" name="Google Shape;169;p25"/>
          <p:cNvSpPr txBox="1"/>
          <p:nvPr>
            <p:ph idx="6" type="body"/>
          </p:nvPr>
        </p:nvSpPr>
        <p:spPr>
          <a:xfrm>
            <a:off x="3047998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0" name="Google Shape;170;p25"/>
          <p:cNvSpPr txBox="1"/>
          <p:nvPr>
            <p:ph idx="7" type="body"/>
          </p:nvPr>
        </p:nvSpPr>
        <p:spPr>
          <a:xfrm>
            <a:off x="4572004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71" name="Google Shape;171;p25"/>
          <p:cNvSpPr txBox="1"/>
          <p:nvPr>
            <p:ph idx="8" type="body"/>
          </p:nvPr>
        </p:nvSpPr>
        <p:spPr>
          <a:xfrm>
            <a:off x="6096002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QUIPE - 3 Talents">
  <p:cSld name="1_EQUIPE - 3 Talents"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Google Shape;173;p26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4" name="Google Shape;174;p26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5" name="Google Shape;175;p26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76" name="Google Shape;176;p26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77" name="Google Shape;177;p26"/>
          <p:cNvSpPr/>
          <p:nvPr>
            <p:ph idx="2" type="pic"/>
          </p:nvPr>
        </p:nvSpPr>
        <p:spPr>
          <a:xfrm>
            <a:off x="1524000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8" name="Google Shape;178;p26"/>
          <p:cNvSpPr/>
          <p:nvPr>
            <p:ph idx="3" type="pic"/>
          </p:nvPr>
        </p:nvSpPr>
        <p:spPr>
          <a:xfrm>
            <a:off x="3047998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79" name="Google Shape;179;p26"/>
          <p:cNvSpPr/>
          <p:nvPr>
            <p:ph idx="4" type="pic"/>
          </p:nvPr>
        </p:nvSpPr>
        <p:spPr>
          <a:xfrm>
            <a:off x="4572005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180" name="Google Shape;180;p26"/>
          <p:cNvSpPr txBox="1"/>
          <p:nvPr>
            <p:ph idx="1" type="body"/>
          </p:nvPr>
        </p:nvSpPr>
        <p:spPr>
          <a:xfrm>
            <a:off x="1524000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1" name="Google Shape;181;p26"/>
          <p:cNvSpPr txBox="1"/>
          <p:nvPr>
            <p:ph idx="5" type="body"/>
          </p:nvPr>
        </p:nvSpPr>
        <p:spPr>
          <a:xfrm>
            <a:off x="3047998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182" name="Google Shape;182;p26"/>
          <p:cNvSpPr txBox="1"/>
          <p:nvPr>
            <p:ph idx="6" type="body"/>
          </p:nvPr>
        </p:nvSpPr>
        <p:spPr>
          <a:xfrm>
            <a:off x="4572004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 + GRILLE">
  <p:cSld name="TITRE SEUL + GRILLE"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7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5" name="Google Shape;185;p27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86" name="Google Shape;186;p27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87" name="Google Shape;187;p27"/>
          <p:cNvSpPr txBox="1"/>
          <p:nvPr>
            <p:ph type="title"/>
          </p:nvPr>
        </p:nvSpPr>
        <p:spPr>
          <a:xfrm>
            <a:off x="1523999" y="621762"/>
            <a:ext cx="457820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IDE">
  <p:cSld name="1_VIDE">
    <p:spTree>
      <p:nvGrpSpPr>
        <p:cNvPr id="188" name="Shape 1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Google Shape;189;p28"/>
          <p:cNvSpPr/>
          <p:nvPr/>
        </p:nvSpPr>
        <p:spPr>
          <a:xfrm>
            <a:off x="6102204" y="0"/>
            <a:ext cx="3041796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é</a:t>
            </a:r>
            <a:endParaRPr sz="1100"/>
          </a:p>
        </p:txBody>
      </p:sp>
      <p:sp>
        <p:nvSpPr>
          <p:cNvPr id="190" name="Google Shape;190;p28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1" name="Google Shape;191;p28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2" name="Google Shape;192;p28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3" name="Google Shape;193;p28"/>
          <p:cNvSpPr txBox="1"/>
          <p:nvPr>
            <p:ph type="title"/>
          </p:nvPr>
        </p:nvSpPr>
        <p:spPr>
          <a:xfrm>
            <a:off x="1523999" y="621762"/>
            <a:ext cx="457820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DGET">
  <p:cSld name="BUDGET"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p29"/>
          <p:cNvSpPr/>
          <p:nvPr/>
        </p:nvSpPr>
        <p:spPr>
          <a:xfrm>
            <a:off x="6102204" y="0"/>
            <a:ext cx="3041796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96" name="Google Shape;196;p29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7" name="Google Shape;197;p29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198" name="Google Shape;198;p29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199" name="Google Shape;199;p29"/>
          <p:cNvSpPr txBox="1"/>
          <p:nvPr>
            <p:ph type="title"/>
          </p:nvPr>
        </p:nvSpPr>
        <p:spPr>
          <a:xfrm>
            <a:off x="386953" y="621762"/>
            <a:ext cx="837009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UDGET">
  <p:cSld name="1_BUDGET"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1" name="Google Shape;201;p30"/>
          <p:cNvPicPr preferRelativeResize="0"/>
          <p:nvPr/>
        </p:nvPicPr>
        <p:blipFill rotWithShape="1">
          <a:blip r:embed="rId2">
            <a:alphaModFix/>
          </a:blip>
          <a:srcRect b="0" l="33333" r="0" t="0"/>
          <a:stretch/>
        </p:blipFill>
        <p:spPr>
          <a:xfrm>
            <a:off x="6096000" y="-1"/>
            <a:ext cx="3048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202" name="Google Shape;202;p30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3" name="Google Shape;203;p30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4" name="Google Shape;204;p30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05" name="Google Shape;205;p30"/>
          <p:cNvSpPr txBox="1"/>
          <p:nvPr>
            <p:ph type="title"/>
          </p:nvPr>
        </p:nvSpPr>
        <p:spPr>
          <a:xfrm>
            <a:off x="1523999" y="621762"/>
            <a:ext cx="45808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BLANC - POSITION GRILLE" showMasterSp="0">
  <p:cSld name="TITLE_BLANC - POSITION GRILLE"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1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8" name="Google Shape;208;p31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09" name="Google Shape;209;p31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0" name="Google Shape;210;p31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211" name="Google Shape;211;p3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9236" y="4850038"/>
            <a:ext cx="540000" cy="143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TXT">
  <p:cSld name="TITLE+TXT">
    <p:spTree>
      <p:nvGrpSpPr>
        <p:cNvPr id="212" name="Shape 2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3" name="Google Shape;213;p32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4" name="Google Shape;214;p32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5" name="Google Shape;215;p32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16" name="Google Shape;216;p32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17" name="Google Shape;217;p32"/>
          <p:cNvSpPr txBox="1"/>
          <p:nvPr>
            <p:ph idx="1" type="body"/>
          </p:nvPr>
        </p:nvSpPr>
        <p:spPr>
          <a:xfrm>
            <a:off x="1523998" y="1997418"/>
            <a:ext cx="7233049" cy="2459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-1/2+TXT">
  <p:cSld name="TITLE-1/2+TXT"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3"/>
          <p:cNvSpPr txBox="1"/>
          <p:nvPr>
            <p:ph type="title"/>
          </p:nvPr>
        </p:nvSpPr>
        <p:spPr>
          <a:xfrm>
            <a:off x="1523999" y="621762"/>
            <a:ext cx="2286001" cy="1949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0" name="Google Shape;220;p33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1" name="Google Shape;221;p33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2" name="Google Shape;222;p33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3" name="Google Shape;223;p33"/>
          <p:cNvSpPr txBox="1"/>
          <p:nvPr>
            <p:ph idx="1" type="body"/>
          </p:nvPr>
        </p:nvSpPr>
        <p:spPr>
          <a:xfrm>
            <a:off x="4572000" y="615292"/>
            <a:ext cx="3048001" cy="3835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404">
          <p15:clr>
            <a:srgbClr val="FBAE40"/>
          </p15:clr>
        </p15:guide>
      </p15:sldGuideLst>
    </p:ext>
  </p:extLst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-2-TXT1/6">
  <p:cSld name="TITLE-2-TXT1/6"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" name="Google Shape;225;p34"/>
          <p:cNvSpPr txBox="1"/>
          <p:nvPr>
            <p:ph type="title"/>
          </p:nvPr>
        </p:nvSpPr>
        <p:spPr>
          <a:xfrm>
            <a:off x="1523999" y="621762"/>
            <a:ext cx="2286001" cy="1949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6" name="Google Shape;226;p34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7" name="Google Shape;227;p34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28" name="Google Shape;228;p34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29" name="Google Shape;229;p34"/>
          <p:cNvSpPr txBox="1"/>
          <p:nvPr>
            <p:ph idx="1" type="body"/>
          </p:nvPr>
        </p:nvSpPr>
        <p:spPr>
          <a:xfrm>
            <a:off x="4571999" y="621762"/>
            <a:ext cx="1524001" cy="1878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0" name="Google Shape;230;p34"/>
          <p:cNvSpPr txBox="1"/>
          <p:nvPr>
            <p:ph idx="2" type="body"/>
          </p:nvPr>
        </p:nvSpPr>
        <p:spPr>
          <a:xfrm>
            <a:off x="6095999" y="2578220"/>
            <a:ext cx="1524001" cy="18786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404">
          <p15:clr>
            <a:srgbClr val="FBAE40"/>
          </p15:clr>
        </p15:guide>
      </p15:sldGuideLst>
    </p:ext>
  </p:extLst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-3-TXT1/6">
  <p:cSld name="TITLE-3-TXT1/6">
    <p:spTree>
      <p:nvGrpSpPr>
        <p:cNvPr id="231" name="Shape 2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2" name="Google Shape;232;p35"/>
          <p:cNvSpPr txBox="1"/>
          <p:nvPr>
            <p:ph type="title"/>
          </p:nvPr>
        </p:nvSpPr>
        <p:spPr>
          <a:xfrm>
            <a:off x="1523999" y="621762"/>
            <a:ext cx="2286001" cy="1949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3" name="Google Shape;233;p35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4" name="Google Shape;234;p35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35" name="Google Shape;235;p35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36" name="Google Shape;236;p35"/>
          <p:cNvSpPr txBox="1"/>
          <p:nvPr>
            <p:ph idx="1" type="body"/>
          </p:nvPr>
        </p:nvSpPr>
        <p:spPr>
          <a:xfrm>
            <a:off x="4571999" y="621762"/>
            <a:ext cx="1524001" cy="1235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7" name="Google Shape;237;p35"/>
          <p:cNvSpPr txBox="1"/>
          <p:nvPr>
            <p:ph idx="2" type="body"/>
          </p:nvPr>
        </p:nvSpPr>
        <p:spPr>
          <a:xfrm>
            <a:off x="6095999" y="1921515"/>
            <a:ext cx="1524001" cy="1235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38" name="Google Shape;238;p35"/>
          <p:cNvSpPr txBox="1"/>
          <p:nvPr>
            <p:ph idx="3" type="body"/>
          </p:nvPr>
        </p:nvSpPr>
        <p:spPr>
          <a:xfrm>
            <a:off x="4571999" y="3221268"/>
            <a:ext cx="1524001" cy="1235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404">
          <p15:clr>
            <a:srgbClr val="FBAE40"/>
          </p15:clr>
        </p15:guide>
      </p15:sldGuideLst>
    </p:ext>
  </p:extLst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2TXT">
  <p:cSld name="TITLE+2TXT"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36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1" name="Google Shape;241;p36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2" name="Google Shape;242;p36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3" name="Google Shape;243;p36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44" name="Google Shape;244;p36"/>
          <p:cNvSpPr txBox="1"/>
          <p:nvPr>
            <p:ph idx="1" type="body"/>
          </p:nvPr>
        </p:nvSpPr>
        <p:spPr>
          <a:xfrm>
            <a:off x="1523999" y="1997418"/>
            <a:ext cx="2771775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45" name="Google Shape;245;p36"/>
          <p:cNvSpPr txBox="1"/>
          <p:nvPr>
            <p:ph idx="2" type="body"/>
          </p:nvPr>
        </p:nvSpPr>
        <p:spPr>
          <a:xfrm>
            <a:off x="4572000" y="1997418"/>
            <a:ext cx="2771775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3TXT">
  <p:cSld name="TITLE+3TXT"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p37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8" name="Google Shape;248;p37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49" name="Google Shape;249;p37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0" name="Google Shape;250;p37"/>
          <p:cNvSpPr txBox="1"/>
          <p:nvPr>
            <p:ph type="title"/>
          </p:nvPr>
        </p:nvSpPr>
        <p:spPr>
          <a:xfrm>
            <a:off x="386953" y="621762"/>
            <a:ext cx="837009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1" name="Google Shape;251;p37"/>
          <p:cNvSpPr txBox="1"/>
          <p:nvPr>
            <p:ph idx="1" type="body"/>
          </p:nvPr>
        </p:nvSpPr>
        <p:spPr>
          <a:xfrm>
            <a:off x="386954" y="1997418"/>
            <a:ext cx="2274093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2" name="Google Shape;252;p37"/>
          <p:cNvSpPr txBox="1"/>
          <p:nvPr>
            <p:ph idx="2" type="body"/>
          </p:nvPr>
        </p:nvSpPr>
        <p:spPr>
          <a:xfrm>
            <a:off x="3434954" y="1997418"/>
            <a:ext cx="2274093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3" name="Google Shape;253;p37"/>
          <p:cNvSpPr txBox="1"/>
          <p:nvPr>
            <p:ph idx="3" type="body"/>
          </p:nvPr>
        </p:nvSpPr>
        <p:spPr>
          <a:xfrm>
            <a:off x="6482954" y="1997418"/>
            <a:ext cx="2274093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+3TXT">
  <p:cSld name="2_TITLE+3TXT"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Google Shape;255;p38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6" name="Google Shape;256;p38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57" name="Google Shape;257;p38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58" name="Google Shape;258;p38"/>
          <p:cNvSpPr txBox="1"/>
          <p:nvPr>
            <p:ph idx="1" type="body"/>
          </p:nvPr>
        </p:nvSpPr>
        <p:spPr>
          <a:xfrm>
            <a:off x="1524000" y="1997418"/>
            <a:ext cx="1577159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59" name="Google Shape;259;p38"/>
          <p:cNvSpPr txBox="1"/>
          <p:nvPr>
            <p:ph idx="2" type="body"/>
          </p:nvPr>
        </p:nvSpPr>
        <p:spPr>
          <a:xfrm>
            <a:off x="3783421" y="1997418"/>
            <a:ext cx="1577159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0" name="Google Shape;260;p38"/>
          <p:cNvSpPr txBox="1"/>
          <p:nvPr>
            <p:ph idx="3" type="body"/>
          </p:nvPr>
        </p:nvSpPr>
        <p:spPr>
          <a:xfrm>
            <a:off x="6090501" y="1997418"/>
            <a:ext cx="1577158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1" name="Google Shape;261;p38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4TXT">
  <p:cSld name="TITLE+4TXT"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p39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4" name="Google Shape;264;p39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65" name="Google Shape;265;p39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66" name="Google Shape;266;p39"/>
          <p:cNvSpPr txBox="1"/>
          <p:nvPr>
            <p:ph idx="1" type="body"/>
          </p:nvPr>
        </p:nvSpPr>
        <p:spPr>
          <a:xfrm>
            <a:off x="1524000" y="1997418"/>
            <a:ext cx="1524000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7" name="Google Shape;267;p39"/>
          <p:cNvSpPr txBox="1"/>
          <p:nvPr>
            <p:ph idx="2" type="body"/>
          </p:nvPr>
        </p:nvSpPr>
        <p:spPr>
          <a:xfrm>
            <a:off x="3048000" y="1997418"/>
            <a:ext cx="1524000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8" name="Google Shape;268;p39"/>
          <p:cNvSpPr txBox="1"/>
          <p:nvPr>
            <p:ph idx="3" type="body"/>
          </p:nvPr>
        </p:nvSpPr>
        <p:spPr>
          <a:xfrm>
            <a:off x="4572000" y="1997418"/>
            <a:ext cx="1524000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69" name="Google Shape;269;p39"/>
          <p:cNvSpPr txBox="1"/>
          <p:nvPr>
            <p:ph idx="4" type="body"/>
          </p:nvPr>
        </p:nvSpPr>
        <p:spPr>
          <a:xfrm>
            <a:off x="6096000" y="1997418"/>
            <a:ext cx="1524000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0" name="Google Shape;270;p39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2/3-PICTURE-D">
  <p:cSld name="CONTENT2/3-PICTURE-D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40"/>
          <p:cNvSpPr/>
          <p:nvPr>
            <p:ph idx="2" type="pic"/>
          </p:nvPr>
        </p:nvSpPr>
        <p:spPr>
          <a:xfrm>
            <a:off x="6096000" y="-1"/>
            <a:ext cx="3048000" cy="5143501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73" name="Google Shape;273;p40"/>
          <p:cNvSpPr txBox="1"/>
          <p:nvPr>
            <p:ph type="title"/>
          </p:nvPr>
        </p:nvSpPr>
        <p:spPr>
          <a:xfrm>
            <a:off x="1523999" y="62176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4" name="Google Shape;274;p40"/>
          <p:cNvSpPr txBox="1"/>
          <p:nvPr>
            <p:ph idx="1" type="body"/>
          </p:nvPr>
        </p:nvSpPr>
        <p:spPr>
          <a:xfrm>
            <a:off x="1523998" y="1997418"/>
            <a:ext cx="3810002" cy="2459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5" name="Google Shape;275;p40"/>
          <p:cNvSpPr txBox="1"/>
          <p:nvPr>
            <p:ph idx="3" type="body"/>
          </p:nvPr>
        </p:nvSpPr>
        <p:spPr>
          <a:xfrm>
            <a:off x="7619550" y="0"/>
            <a:ext cx="2700" cy="514350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6" name="Google Shape;276;p40"/>
          <p:cNvSpPr txBox="1"/>
          <p:nvPr>
            <p:ph idx="4" type="body"/>
          </p:nvPr>
        </p:nvSpPr>
        <p:spPr>
          <a:xfrm>
            <a:off x="6095999" y="2571750"/>
            <a:ext cx="3048001" cy="257175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"/>
              <a:buNone/>
              <a:defRPr sz="1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dk1"/>
                </a:solidFill>
              </a:defRPr>
            </a:lvl3pPr>
            <a:lvl4pPr indent="-23495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77" name="Google Shape;277;p40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78" name="Google Shape;278;p40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79" name="Google Shape;279;p40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2/3-PICTURE-L">
  <p:cSld name="CONTENT2/3-PICTURE-L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1"/>
          <p:cNvSpPr/>
          <p:nvPr>
            <p:ph idx="2" type="pic"/>
          </p:nvPr>
        </p:nvSpPr>
        <p:spPr>
          <a:xfrm>
            <a:off x="0" y="-1"/>
            <a:ext cx="3048000" cy="5143501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282" name="Google Shape;282;p41"/>
          <p:cNvSpPr txBox="1"/>
          <p:nvPr>
            <p:ph type="title"/>
          </p:nvPr>
        </p:nvSpPr>
        <p:spPr>
          <a:xfrm>
            <a:off x="3806191" y="621762"/>
            <a:ext cx="495085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3" name="Google Shape;283;p41"/>
          <p:cNvSpPr txBox="1"/>
          <p:nvPr>
            <p:ph idx="1" type="body"/>
          </p:nvPr>
        </p:nvSpPr>
        <p:spPr>
          <a:xfrm>
            <a:off x="3806190" y="1997418"/>
            <a:ext cx="3813810" cy="2459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4" name="Google Shape;284;p41"/>
          <p:cNvSpPr txBox="1"/>
          <p:nvPr>
            <p:ph idx="3" type="body"/>
          </p:nvPr>
        </p:nvSpPr>
        <p:spPr>
          <a:xfrm>
            <a:off x="1522650" y="0"/>
            <a:ext cx="2700" cy="514350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5" name="Google Shape;285;p41"/>
          <p:cNvSpPr txBox="1"/>
          <p:nvPr>
            <p:ph idx="4" type="body"/>
          </p:nvPr>
        </p:nvSpPr>
        <p:spPr>
          <a:xfrm>
            <a:off x="0" y="2571750"/>
            <a:ext cx="3048001" cy="257175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"/>
              <a:buNone/>
              <a:defRPr sz="1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dk1"/>
                </a:solidFill>
              </a:defRPr>
            </a:lvl3pPr>
            <a:lvl4pPr indent="-23495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87" name="Google Shape;287;p41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88" name="Google Shape;288;p41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KG-TITLE1/3">
  <p:cSld name="BKG-TITLE1/3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42"/>
          <p:cNvPicPr preferRelativeResize="0"/>
          <p:nvPr/>
        </p:nvPicPr>
        <p:blipFill rotWithShape="1">
          <a:blip r:embed="rId2">
            <a:alphaModFix/>
          </a:blip>
          <a:srcRect b="0" l="0" r="55554" t="0"/>
          <a:stretch/>
        </p:blipFill>
        <p:spPr>
          <a:xfrm>
            <a:off x="0" y="-1"/>
            <a:ext cx="3047998" cy="514350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91" name="Google Shape;291;p42"/>
          <p:cNvGrpSpPr/>
          <p:nvPr/>
        </p:nvGrpSpPr>
        <p:grpSpPr>
          <a:xfrm>
            <a:off x="0" y="0"/>
            <a:ext cx="3048000" cy="5143500"/>
            <a:chOff x="6096000" y="0"/>
            <a:chExt cx="4064000" cy="6858000"/>
          </a:xfrm>
        </p:grpSpPr>
        <p:cxnSp>
          <p:nvCxnSpPr>
            <p:cNvPr id="292" name="Google Shape;292;p42"/>
            <p:cNvCxnSpPr/>
            <p:nvPr/>
          </p:nvCxnSpPr>
          <p:spPr>
            <a:xfrm>
              <a:off x="6096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3" name="Google Shape;293;p42"/>
            <p:cNvCxnSpPr/>
            <p:nvPr/>
          </p:nvCxnSpPr>
          <p:spPr>
            <a:xfrm>
              <a:off x="10160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294" name="Google Shape;294;p42"/>
            <p:cNvCxnSpPr/>
            <p:nvPr/>
          </p:nvCxnSpPr>
          <p:spPr>
            <a:xfrm>
              <a:off x="8128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295" name="Google Shape;295;p42"/>
          <p:cNvSpPr txBox="1"/>
          <p:nvPr>
            <p:ph type="title"/>
          </p:nvPr>
        </p:nvSpPr>
        <p:spPr>
          <a:xfrm>
            <a:off x="392350" y="846363"/>
            <a:ext cx="2263293" cy="1417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6" name="Google Shape;296;p42"/>
          <p:cNvSpPr txBox="1"/>
          <p:nvPr>
            <p:ph idx="1" type="body"/>
          </p:nvPr>
        </p:nvSpPr>
        <p:spPr>
          <a:xfrm>
            <a:off x="392351" y="2571750"/>
            <a:ext cx="2263292" cy="1725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3pPr>
            <a:lvl4pPr indent="-2794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297" name="Google Shape;297;p42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298" name="Google Shape;298;p42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299" name="Google Shape;299;p42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300" name="Google Shape;300;p4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37" y="4846088"/>
            <a:ext cx="540000" cy="14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KG-TITLE1/2">
  <p:cSld name="BKG-TITLE1/2"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02" name="Google Shape;302;p43"/>
          <p:cNvGrpSpPr/>
          <p:nvPr/>
        </p:nvGrpSpPr>
        <p:grpSpPr>
          <a:xfrm>
            <a:off x="0" y="-1"/>
            <a:ext cx="4572000" cy="5143501"/>
            <a:chOff x="6096000" y="-1"/>
            <a:chExt cx="6096000" cy="6858001"/>
          </a:xfrm>
        </p:grpSpPr>
        <p:pic>
          <p:nvPicPr>
            <p:cNvPr id="303" name="Google Shape;303;p43"/>
            <p:cNvPicPr preferRelativeResize="0"/>
            <p:nvPr/>
          </p:nvPicPr>
          <p:blipFill rotWithShape="1">
            <a:blip r:embed="rId2">
              <a:alphaModFix/>
            </a:blip>
            <a:srcRect b="0" l="0" r="33333" t="0"/>
            <a:stretch/>
          </p:blipFill>
          <p:spPr>
            <a:xfrm>
              <a:off x="6096000" y="-1"/>
              <a:ext cx="6096000" cy="68580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04" name="Google Shape;304;p43"/>
            <p:cNvGrpSpPr/>
            <p:nvPr/>
          </p:nvGrpSpPr>
          <p:grpSpPr>
            <a:xfrm>
              <a:off x="6096000" y="0"/>
              <a:ext cx="4064000" cy="6858000"/>
              <a:chOff x="6096000" y="0"/>
              <a:chExt cx="4064000" cy="6858000"/>
            </a:xfrm>
          </p:grpSpPr>
          <p:cxnSp>
            <p:nvCxnSpPr>
              <p:cNvPr id="305" name="Google Shape;305;p43"/>
              <p:cNvCxnSpPr/>
              <p:nvPr/>
            </p:nvCxnSpPr>
            <p:spPr>
              <a:xfrm>
                <a:off x="6096000" y="0"/>
                <a:ext cx="0" cy="685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6" name="Google Shape;306;p43"/>
              <p:cNvCxnSpPr/>
              <p:nvPr/>
            </p:nvCxnSpPr>
            <p:spPr>
              <a:xfrm>
                <a:off x="10160000" y="0"/>
                <a:ext cx="0" cy="685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07" name="Google Shape;307;p43"/>
              <p:cNvCxnSpPr/>
              <p:nvPr/>
            </p:nvCxnSpPr>
            <p:spPr>
              <a:xfrm>
                <a:off x="8128000" y="0"/>
                <a:ext cx="0" cy="685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308" name="Google Shape;308;p43"/>
          <p:cNvSpPr txBox="1"/>
          <p:nvPr>
            <p:ph type="title"/>
          </p:nvPr>
        </p:nvSpPr>
        <p:spPr>
          <a:xfrm>
            <a:off x="1524000" y="846363"/>
            <a:ext cx="2852058" cy="1417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09" name="Google Shape;309;p43"/>
          <p:cNvSpPr txBox="1"/>
          <p:nvPr>
            <p:ph idx="1" type="body"/>
          </p:nvPr>
        </p:nvSpPr>
        <p:spPr>
          <a:xfrm>
            <a:off x="1524001" y="2571750"/>
            <a:ext cx="2284094" cy="1725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3pPr>
            <a:lvl4pPr indent="-2794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10" name="Google Shape;310;p43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11" name="Google Shape;311;p43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12" name="Google Shape;312;p43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313" name="Google Shape;313;p4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37" y="4846088"/>
            <a:ext cx="540000" cy="14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KG-TITLE2/3">
  <p:cSld name="BKG-TITLE2/3">
    <p:spTree>
      <p:nvGrpSpPr>
        <p:cNvPr id="314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5" name="Google Shape;315;p44"/>
          <p:cNvGrpSpPr/>
          <p:nvPr/>
        </p:nvGrpSpPr>
        <p:grpSpPr>
          <a:xfrm>
            <a:off x="-1" y="-1"/>
            <a:ext cx="6095999" cy="5143501"/>
            <a:chOff x="-1" y="-1"/>
            <a:chExt cx="8127998" cy="6858001"/>
          </a:xfrm>
        </p:grpSpPr>
        <p:pic>
          <p:nvPicPr>
            <p:cNvPr id="316" name="Google Shape;316;p44"/>
            <p:cNvPicPr preferRelativeResize="0"/>
            <p:nvPr/>
          </p:nvPicPr>
          <p:blipFill rotWithShape="1">
            <a:blip r:embed="rId2">
              <a:alphaModFix/>
            </a:blip>
            <a:srcRect b="0" l="0" r="11110" t="0"/>
            <a:stretch/>
          </p:blipFill>
          <p:spPr>
            <a:xfrm>
              <a:off x="-1" y="-1"/>
              <a:ext cx="8127998" cy="6858001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17" name="Google Shape;317;p44"/>
            <p:cNvGrpSpPr/>
            <p:nvPr/>
          </p:nvGrpSpPr>
          <p:grpSpPr>
            <a:xfrm>
              <a:off x="2032000" y="0"/>
              <a:ext cx="4064000" cy="6858000"/>
              <a:chOff x="2032000" y="0"/>
              <a:chExt cx="4064000" cy="6858000"/>
            </a:xfrm>
          </p:grpSpPr>
          <p:cxnSp>
            <p:nvCxnSpPr>
              <p:cNvPr id="318" name="Google Shape;318;p44"/>
              <p:cNvCxnSpPr/>
              <p:nvPr/>
            </p:nvCxnSpPr>
            <p:spPr>
              <a:xfrm>
                <a:off x="2032000" y="0"/>
                <a:ext cx="0" cy="685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19" name="Google Shape;319;p44"/>
              <p:cNvCxnSpPr/>
              <p:nvPr/>
            </p:nvCxnSpPr>
            <p:spPr>
              <a:xfrm>
                <a:off x="4064000" y="0"/>
                <a:ext cx="0" cy="685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  <p:cxnSp>
            <p:nvCxnSpPr>
              <p:cNvPr id="320" name="Google Shape;320;p44"/>
              <p:cNvCxnSpPr/>
              <p:nvPr/>
            </p:nvCxnSpPr>
            <p:spPr>
              <a:xfrm>
                <a:off x="6096000" y="0"/>
                <a:ext cx="0" cy="6858000"/>
              </a:xfrm>
              <a:prstGeom prst="straightConnector1">
                <a:avLst/>
              </a:prstGeom>
              <a:noFill/>
              <a:ln cap="flat" cmpd="sng" w="9525">
                <a:solidFill>
                  <a:schemeClr val="lt2">
                    <a:alpha val="49803"/>
                  </a:schemeClr>
                </a:solidFill>
                <a:prstDash val="solid"/>
                <a:miter lim="800000"/>
                <a:headEnd len="sm" w="sm" type="none"/>
                <a:tailEnd len="sm" w="sm" type="none"/>
              </a:ln>
            </p:spPr>
          </p:cxnSp>
        </p:grpSp>
      </p:grpSp>
      <p:sp>
        <p:nvSpPr>
          <p:cNvPr id="321" name="Google Shape;321;p44"/>
          <p:cNvSpPr txBox="1"/>
          <p:nvPr>
            <p:ph type="title"/>
          </p:nvPr>
        </p:nvSpPr>
        <p:spPr>
          <a:xfrm>
            <a:off x="1523999" y="1862818"/>
            <a:ext cx="4571998" cy="1417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2" name="Google Shape;322;p44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23" name="Google Shape;323;p44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24" name="Google Shape;324;p44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325" name="Google Shape;325;p4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37" y="4846088"/>
            <a:ext cx="540000" cy="14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2/3-BKG">
  <p:cSld name="CONTENT2/3-BKG"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7" name="Google Shape;327;p45"/>
          <p:cNvPicPr preferRelativeResize="0"/>
          <p:nvPr/>
        </p:nvPicPr>
        <p:blipFill rotWithShape="1">
          <a:blip r:embed="rId2">
            <a:alphaModFix/>
          </a:blip>
          <a:srcRect b="0" l="33333" r="0" t="0"/>
          <a:stretch/>
        </p:blipFill>
        <p:spPr>
          <a:xfrm>
            <a:off x="6096000" y="-1"/>
            <a:ext cx="3048000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28" name="Google Shape;328;p45"/>
          <p:cNvCxnSpPr/>
          <p:nvPr/>
        </p:nvCxnSpPr>
        <p:spPr>
          <a:xfrm>
            <a:off x="76200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2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329" name="Google Shape;329;p45"/>
          <p:cNvSpPr txBox="1"/>
          <p:nvPr>
            <p:ph type="title"/>
          </p:nvPr>
        </p:nvSpPr>
        <p:spPr>
          <a:xfrm>
            <a:off x="1523999" y="62176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0" name="Google Shape;330;p45"/>
          <p:cNvSpPr txBox="1"/>
          <p:nvPr>
            <p:ph idx="1" type="body"/>
          </p:nvPr>
        </p:nvSpPr>
        <p:spPr>
          <a:xfrm>
            <a:off x="1523998" y="1997418"/>
            <a:ext cx="3810002" cy="2459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31" name="Google Shape;331;p45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2" name="Google Shape;332;p45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33" name="Google Shape;333;p45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087">
          <p15:clr>
            <a:srgbClr val="9FCC3B"/>
          </p15:clr>
        </p15:guide>
      </p15:sldGuideLst>
    </p:ext>
  </p:extLst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1/2-BKG">
  <p:cSld name="TITLE1/2-BKG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5" name="Google Shape;335;p46"/>
          <p:cNvPicPr preferRelativeResize="0"/>
          <p:nvPr/>
        </p:nvPicPr>
        <p:blipFill rotWithShape="1">
          <a:blip r:embed="rId2">
            <a:alphaModFix/>
          </a:blip>
          <a:srcRect b="0" l="33333" r="0" t="0"/>
          <a:stretch/>
        </p:blipFill>
        <p:spPr>
          <a:xfrm>
            <a:off x="4572000" y="-1"/>
            <a:ext cx="4572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36" name="Google Shape;336;p46"/>
          <p:cNvSpPr txBox="1"/>
          <p:nvPr>
            <p:ph type="title"/>
          </p:nvPr>
        </p:nvSpPr>
        <p:spPr>
          <a:xfrm>
            <a:off x="1523999" y="846363"/>
            <a:ext cx="3047999" cy="1417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337" name="Google Shape;337;p46"/>
          <p:cNvGrpSpPr/>
          <p:nvPr/>
        </p:nvGrpSpPr>
        <p:grpSpPr>
          <a:xfrm>
            <a:off x="6096000" y="0"/>
            <a:ext cx="1524000" cy="5143500"/>
            <a:chOff x="8128000" y="0"/>
            <a:chExt cx="2032000" cy="6858000"/>
          </a:xfrm>
        </p:grpSpPr>
        <p:cxnSp>
          <p:nvCxnSpPr>
            <p:cNvPr id="338" name="Google Shape;338;p46"/>
            <p:cNvCxnSpPr/>
            <p:nvPr/>
          </p:nvCxnSpPr>
          <p:spPr>
            <a:xfrm>
              <a:off x="10160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39" name="Google Shape;339;p46"/>
            <p:cNvCxnSpPr/>
            <p:nvPr/>
          </p:nvCxnSpPr>
          <p:spPr>
            <a:xfrm>
              <a:off x="8128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40" name="Google Shape;340;p46"/>
          <p:cNvSpPr txBox="1"/>
          <p:nvPr>
            <p:ph idx="1" type="body"/>
          </p:nvPr>
        </p:nvSpPr>
        <p:spPr>
          <a:xfrm>
            <a:off x="1524001" y="2571750"/>
            <a:ext cx="2284095" cy="1725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41" name="Google Shape;341;p46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2" name="Google Shape;342;p46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43" name="Google Shape;343;p46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1/3-BKG">
  <p:cSld name="TITLE1/3-BKG">
    <p:spTree>
      <p:nvGrpSpPr>
        <p:cNvPr id="344" name="Shape 3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5" name="Google Shape;345;p47"/>
          <p:cNvPicPr preferRelativeResize="0"/>
          <p:nvPr/>
        </p:nvPicPr>
        <p:blipFill rotWithShape="1">
          <a:blip r:embed="rId2">
            <a:alphaModFix/>
          </a:blip>
          <a:srcRect b="0" l="33333" r="0" t="0"/>
          <a:stretch/>
        </p:blipFill>
        <p:spPr>
          <a:xfrm>
            <a:off x="3048000" y="-1"/>
            <a:ext cx="60960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346" name="Google Shape;346;p47"/>
          <p:cNvSpPr txBox="1"/>
          <p:nvPr>
            <p:ph type="title"/>
          </p:nvPr>
        </p:nvSpPr>
        <p:spPr>
          <a:xfrm>
            <a:off x="1524000" y="1153885"/>
            <a:ext cx="1524000" cy="1417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347" name="Google Shape;347;p47"/>
          <p:cNvGrpSpPr/>
          <p:nvPr/>
        </p:nvGrpSpPr>
        <p:grpSpPr>
          <a:xfrm>
            <a:off x="4572000" y="0"/>
            <a:ext cx="3048000" cy="5143500"/>
            <a:chOff x="6096000" y="0"/>
            <a:chExt cx="4064000" cy="6858000"/>
          </a:xfrm>
        </p:grpSpPr>
        <p:cxnSp>
          <p:nvCxnSpPr>
            <p:cNvPr id="348" name="Google Shape;348;p47"/>
            <p:cNvCxnSpPr/>
            <p:nvPr/>
          </p:nvCxnSpPr>
          <p:spPr>
            <a:xfrm>
              <a:off x="6096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49" name="Google Shape;349;p47"/>
            <p:cNvCxnSpPr/>
            <p:nvPr/>
          </p:nvCxnSpPr>
          <p:spPr>
            <a:xfrm>
              <a:off x="10160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0" name="Google Shape;350;p47"/>
            <p:cNvCxnSpPr/>
            <p:nvPr/>
          </p:nvCxnSpPr>
          <p:spPr>
            <a:xfrm>
              <a:off x="8128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51" name="Google Shape;351;p47"/>
          <p:cNvSpPr txBox="1"/>
          <p:nvPr>
            <p:ph idx="1" type="body"/>
          </p:nvPr>
        </p:nvSpPr>
        <p:spPr>
          <a:xfrm>
            <a:off x="1524000" y="2928257"/>
            <a:ext cx="1404257" cy="1061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52" name="Google Shape;352;p47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3" name="Google Shape;353;p47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54" name="Google Shape;354;p47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DIENT-TITLE+TXT">
  <p:cSld name="GRADIENT-TITLE+TXT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6" name="Google Shape;356;p4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7" name="Google Shape;357;p48"/>
          <p:cNvGrpSpPr/>
          <p:nvPr/>
        </p:nvGrpSpPr>
        <p:grpSpPr>
          <a:xfrm>
            <a:off x="1524000" y="0"/>
            <a:ext cx="6096000" cy="5143500"/>
            <a:chOff x="2032000" y="0"/>
            <a:chExt cx="8128000" cy="6858000"/>
          </a:xfrm>
        </p:grpSpPr>
        <p:cxnSp>
          <p:nvCxnSpPr>
            <p:cNvPr id="358" name="Google Shape;358;p48"/>
            <p:cNvCxnSpPr/>
            <p:nvPr/>
          </p:nvCxnSpPr>
          <p:spPr>
            <a:xfrm>
              <a:off x="2032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59" name="Google Shape;359;p48"/>
            <p:cNvCxnSpPr/>
            <p:nvPr/>
          </p:nvCxnSpPr>
          <p:spPr>
            <a:xfrm>
              <a:off x="4064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0" name="Google Shape;360;p48"/>
            <p:cNvCxnSpPr/>
            <p:nvPr/>
          </p:nvCxnSpPr>
          <p:spPr>
            <a:xfrm>
              <a:off x="6096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1" name="Google Shape;361;p48"/>
            <p:cNvCxnSpPr/>
            <p:nvPr/>
          </p:nvCxnSpPr>
          <p:spPr>
            <a:xfrm>
              <a:off x="10160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62" name="Google Shape;362;p48"/>
            <p:cNvCxnSpPr/>
            <p:nvPr/>
          </p:nvCxnSpPr>
          <p:spPr>
            <a:xfrm>
              <a:off x="8128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63" name="Google Shape;363;p48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4" name="Google Shape;364;p48"/>
          <p:cNvSpPr txBox="1"/>
          <p:nvPr>
            <p:ph idx="1" type="body"/>
          </p:nvPr>
        </p:nvSpPr>
        <p:spPr>
          <a:xfrm>
            <a:off x="1523998" y="1997418"/>
            <a:ext cx="7233049" cy="2459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3pPr>
            <a:lvl4pPr indent="-2794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65" name="Google Shape;365;p48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6" name="Google Shape;366;p48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67" name="Google Shape;367;p48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368" name="Google Shape;368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37" y="4846088"/>
            <a:ext cx="540000" cy="14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-TITLE1/3-IMG">
  <p:cSld name="IDEA-TITLE1/3-IMG"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9"/>
          <p:cNvSpPr/>
          <p:nvPr>
            <p:ph idx="2" type="pic"/>
          </p:nvPr>
        </p:nvSpPr>
        <p:spPr>
          <a:xfrm>
            <a:off x="3048000" y="-1"/>
            <a:ext cx="6096000" cy="5143501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371" name="Google Shape;371;p49"/>
          <p:cNvSpPr txBox="1"/>
          <p:nvPr>
            <p:ph type="title"/>
          </p:nvPr>
        </p:nvSpPr>
        <p:spPr>
          <a:xfrm>
            <a:off x="1524000" y="1153885"/>
            <a:ext cx="1524000" cy="1417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2" name="Google Shape;372;p49"/>
          <p:cNvSpPr txBox="1"/>
          <p:nvPr>
            <p:ph idx="1" type="body"/>
          </p:nvPr>
        </p:nvSpPr>
        <p:spPr>
          <a:xfrm>
            <a:off x="1524000" y="2928257"/>
            <a:ext cx="1404257" cy="1061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3" name="Google Shape;373;p49"/>
          <p:cNvSpPr txBox="1"/>
          <p:nvPr>
            <p:ph idx="3" type="body"/>
          </p:nvPr>
        </p:nvSpPr>
        <p:spPr>
          <a:xfrm>
            <a:off x="4570650" y="0"/>
            <a:ext cx="3051600" cy="514350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4" name="Google Shape;374;p49"/>
          <p:cNvSpPr txBox="1"/>
          <p:nvPr>
            <p:ph idx="4" type="body"/>
          </p:nvPr>
        </p:nvSpPr>
        <p:spPr>
          <a:xfrm>
            <a:off x="3048001" y="1714500"/>
            <a:ext cx="6096000" cy="3429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"/>
              <a:buNone/>
              <a:defRPr sz="1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dk1"/>
                </a:solidFill>
              </a:defRPr>
            </a:lvl3pPr>
            <a:lvl4pPr indent="-23495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75" name="Google Shape;375;p49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76" name="Google Shape;376;p49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77" name="Google Shape;377;p49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404">
          <p15:clr>
            <a:srgbClr val="FBAE40"/>
          </p15:clr>
        </p15:guide>
      </p15:sldGuideLst>
    </p:ext>
  </p:extLst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-TITLE1/2-PICTURE">
  <p:cSld name="IDEA-TITLE1/2-PICTURE">
    <p:spTree>
      <p:nvGrpSpPr>
        <p:cNvPr id="378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50"/>
          <p:cNvSpPr/>
          <p:nvPr>
            <p:ph idx="2" type="pic"/>
          </p:nvPr>
        </p:nvSpPr>
        <p:spPr>
          <a:xfrm>
            <a:off x="4571998" y="-1"/>
            <a:ext cx="4572002" cy="5143501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380" name="Google Shape;380;p50"/>
          <p:cNvSpPr txBox="1"/>
          <p:nvPr>
            <p:ph type="title"/>
          </p:nvPr>
        </p:nvSpPr>
        <p:spPr>
          <a:xfrm>
            <a:off x="1523999" y="846363"/>
            <a:ext cx="3047999" cy="1417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1" name="Google Shape;381;p50"/>
          <p:cNvSpPr txBox="1"/>
          <p:nvPr>
            <p:ph idx="1" type="body"/>
          </p:nvPr>
        </p:nvSpPr>
        <p:spPr>
          <a:xfrm>
            <a:off x="1524001" y="2571750"/>
            <a:ext cx="2285998" cy="1725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2" name="Google Shape;382;p50"/>
          <p:cNvSpPr txBox="1"/>
          <p:nvPr>
            <p:ph idx="3" type="body"/>
          </p:nvPr>
        </p:nvSpPr>
        <p:spPr>
          <a:xfrm>
            <a:off x="6095100" y="0"/>
            <a:ext cx="1527150" cy="514350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3" name="Google Shape;383;p50"/>
          <p:cNvSpPr txBox="1"/>
          <p:nvPr>
            <p:ph idx="4" type="body"/>
          </p:nvPr>
        </p:nvSpPr>
        <p:spPr>
          <a:xfrm>
            <a:off x="4571998" y="2571749"/>
            <a:ext cx="4572002" cy="25717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"/>
              <a:buNone/>
              <a:defRPr sz="1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dk1"/>
                </a:solidFill>
              </a:defRPr>
            </a:lvl3pPr>
            <a:lvl4pPr indent="-23495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384" name="Google Shape;384;p50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385" name="Google Shape;385;p50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6" name="Google Shape;386;p50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>
  <p:cSld name="VIDE"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1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89" name="Google Shape;389;p51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390" name="Google Shape;390;p51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DIENT" showMasterSp="0">
  <p:cSld name="GRADIENT">
    <p:spTree>
      <p:nvGrpSpPr>
        <p:cNvPr id="391" name="Shape 3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2" name="Google Shape;392;p5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93" name="Google Shape;393;p52"/>
          <p:cNvGrpSpPr/>
          <p:nvPr/>
        </p:nvGrpSpPr>
        <p:grpSpPr>
          <a:xfrm>
            <a:off x="1524000" y="0"/>
            <a:ext cx="6096000" cy="5143500"/>
            <a:chOff x="2032000" y="0"/>
            <a:chExt cx="8128000" cy="6858000"/>
          </a:xfrm>
        </p:grpSpPr>
        <p:cxnSp>
          <p:nvCxnSpPr>
            <p:cNvPr id="394" name="Google Shape;394;p52"/>
            <p:cNvCxnSpPr/>
            <p:nvPr/>
          </p:nvCxnSpPr>
          <p:spPr>
            <a:xfrm>
              <a:off x="2032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5" name="Google Shape;395;p52"/>
            <p:cNvCxnSpPr/>
            <p:nvPr/>
          </p:nvCxnSpPr>
          <p:spPr>
            <a:xfrm>
              <a:off x="4064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6" name="Google Shape;396;p52"/>
            <p:cNvCxnSpPr/>
            <p:nvPr/>
          </p:nvCxnSpPr>
          <p:spPr>
            <a:xfrm>
              <a:off x="6096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7" name="Google Shape;397;p52"/>
            <p:cNvCxnSpPr/>
            <p:nvPr/>
          </p:nvCxnSpPr>
          <p:spPr>
            <a:xfrm>
              <a:off x="10160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398" name="Google Shape;398;p52"/>
            <p:cNvCxnSpPr/>
            <p:nvPr/>
          </p:nvCxnSpPr>
          <p:spPr>
            <a:xfrm>
              <a:off x="8128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399" name="Google Shape;399;p52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0" name="Google Shape;400;p52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1" name="Google Shape;401;p52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02" name="Google Shape;402;p5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37" y="4846088"/>
            <a:ext cx="540000" cy="14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C" showMasterSp="0">
  <p:cSld name="BLANC"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5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BLANC" showMasterSp="0">
  <p:cSld name="TITLE_BLANC">
    <p:spTree>
      <p:nvGrpSpPr>
        <p:cNvPr id="404" name="Shape 4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5" name="Google Shape;405;p54"/>
          <p:cNvSpPr txBox="1"/>
          <p:nvPr>
            <p:ph type="title"/>
          </p:nvPr>
        </p:nvSpPr>
        <p:spPr>
          <a:xfrm>
            <a:off x="955476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6" name="Google Shape;406;p54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7" name="Google Shape;407;p54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08" name="Google Shape;408;p54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409" name="Google Shape;409;p54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9236" y="4850038"/>
            <a:ext cx="540000" cy="143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CHE_CLIENT-REF">
  <p:cSld name="FICHE_CLIENT-REF">
    <p:spTree>
      <p:nvGrpSpPr>
        <p:cNvPr id="410" name="Shape 4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1" name="Google Shape;411;p55"/>
          <p:cNvSpPr/>
          <p:nvPr>
            <p:ph idx="2" type="pic"/>
          </p:nvPr>
        </p:nvSpPr>
        <p:spPr>
          <a:xfrm>
            <a:off x="1" y="0"/>
            <a:ext cx="2537289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412" name="Google Shape;412;p55"/>
          <p:cNvSpPr/>
          <p:nvPr/>
        </p:nvSpPr>
        <p:spPr>
          <a:xfrm>
            <a:off x="3047174" y="3498975"/>
            <a:ext cx="2644450" cy="11898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nton"/>
              <a:buNone/>
            </a:pPr>
            <a:r>
              <a:rPr b="0" i="0" lang="fr" sz="800" u="none" cap="none" strike="noStrik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APPORT DE VALEUR</a:t>
            </a:r>
            <a:endParaRPr sz="1100"/>
          </a:p>
        </p:txBody>
      </p:sp>
      <p:sp>
        <p:nvSpPr>
          <p:cNvPr id="413" name="Google Shape;413;p55"/>
          <p:cNvSpPr/>
          <p:nvPr/>
        </p:nvSpPr>
        <p:spPr>
          <a:xfrm>
            <a:off x="3042737" y="4295129"/>
            <a:ext cx="2660365" cy="121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nton"/>
              <a:buNone/>
            </a:pPr>
            <a:r>
              <a:rPr b="0" i="0" lang="fr" sz="800" u="none" cap="none" strike="noStrik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DIRECTION</a:t>
            </a:r>
            <a:endParaRPr sz="1100"/>
          </a:p>
        </p:txBody>
      </p:sp>
      <p:sp>
        <p:nvSpPr>
          <p:cNvPr id="414" name="Google Shape;414;p55"/>
          <p:cNvSpPr txBox="1"/>
          <p:nvPr>
            <p:ph idx="1" type="body"/>
          </p:nvPr>
        </p:nvSpPr>
        <p:spPr>
          <a:xfrm>
            <a:off x="3047174" y="1584563"/>
            <a:ext cx="5709874" cy="601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0" i="0" sz="900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i="1" sz="800"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5" name="Google Shape;415;p55"/>
          <p:cNvSpPr txBox="1"/>
          <p:nvPr>
            <p:ph idx="3" type="body"/>
          </p:nvPr>
        </p:nvSpPr>
        <p:spPr>
          <a:xfrm>
            <a:off x="3047173" y="2560630"/>
            <a:ext cx="5709875" cy="82955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Font typeface="Arial"/>
              <a:buChar char="●"/>
              <a:defRPr b="0" i="0" sz="700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6" name="Google Shape;416;p55"/>
          <p:cNvSpPr/>
          <p:nvPr>
            <p:ph idx="4" type="pic"/>
          </p:nvPr>
        </p:nvSpPr>
        <p:spPr>
          <a:xfrm>
            <a:off x="3047174" y="262373"/>
            <a:ext cx="1097346" cy="384675"/>
          </a:xfrm>
          <a:prstGeom prst="rect">
            <a:avLst/>
          </a:prstGeom>
          <a:noFill/>
          <a:ln>
            <a:noFill/>
          </a:ln>
        </p:spPr>
      </p:sp>
      <p:sp>
        <p:nvSpPr>
          <p:cNvPr id="417" name="Google Shape;417;p55"/>
          <p:cNvSpPr txBox="1"/>
          <p:nvPr>
            <p:ph idx="5" type="body"/>
          </p:nvPr>
        </p:nvSpPr>
        <p:spPr>
          <a:xfrm>
            <a:off x="3042737" y="4467559"/>
            <a:ext cx="2660366" cy="29408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Font typeface="Arial"/>
              <a:buNone/>
              <a:defRPr b="0" i="0" sz="700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8" name="Google Shape;418;p55"/>
          <p:cNvSpPr txBox="1"/>
          <p:nvPr>
            <p:ph idx="6" type="body"/>
          </p:nvPr>
        </p:nvSpPr>
        <p:spPr>
          <a:xfrm>
            <a:off x="3047173" y="3672204"/>
            <a:ext cx="2739265" cy="5319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Font typeface="Arial"/>
              <a:buChar char="●"/>
              <a:defRPr b="0" i="0" sz="700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19" name="Google Shape;419;p55"/>
          <p:cNvSpPr txBox="1"/>
          <p:nvPr>
            <p:ph idx="7" type="body"/>
          </p:nvPr>
        </p:nvSpPr>
        <p:spPr>
          <a:xfrm>
            <a:off x="6095999" y="3672204"/>
            <a:ext cx="2662200" cy="1887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7305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Font typeface="Arial"/>
              <a:buChar char="●"/>
              <a:defRPr b="0" i="0" sz="700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0" name="Google Shape;420;p55"/>
          <p:cNvSpPr txBox="1"/>
          <p:nvPr>
            <p:ph idx="8" type="body"/>
          </p:nvPr>
        </p:nvSpPr>
        <p:spPr>
          <a:xfrm>
            <a:off x="3047174" y="849165"/>
            <a:ext cx="5709874" cy="60182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None/>
              <a:defRPr b="0" i="0" sz="21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indent="-228600" lvl="1" marL="9144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1" name="Google Shape;421;p55"/>
          <p:cNvSpPr txBox="1"/>
          <p:nvPr>
            <p:ph idx="9" type="body"/>
          </p:nvPr>
        </p:nvSpPr>
        <p:spPr>
          <a:xfrm>
            <a:off x="6095999" y="4228796"/>
            <a:ext cx="2661047" cy="1820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algn="l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700"/>
              <a:buFont typeface="Poppins"/>
              <a:buNone/>
              <a:defRPr b="0" i="0" sz="700" cap="none">
                <a:solidFill>
                  <a:srgbClr val="595959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22" name="Google Shape;422;p55"/>
          <p:cNvSpPr/>
          <p:nvPr>
            <p:ph idx="13" type="pic"/>
          </p:nvPr>
        </p:nvSpPr>
        <p:spPr>
          <a:xfrm>
            <a:off x="6101264" y="4466638"/>
            <a:ext cx="293473" cy="29408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3" name="Google Shape;423;p55"/>
          <p:cNvSpPr/>
          <p:nvPr>
            <p:ph idx="14" type="pic"/>
          </p:nvPr>
        </p:nvSpPr>
        <p:spPr>
          <a:xfrm>
            <a:off x="6494983" y="4466638"/>
            <a:ext cx="293473" cy="29408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4" name="Google Shape;424;p55"/>
          <p:cNvSpPr/>
          <p:nvPr>
            <p:ph idx="15" type="pic"/>
          </p:nvPr>
        </p:nvSpPr>
        <p:spPr>
          <a:xfrm>
            <a:off x="6888701" y="4466638"/>
            <a:ext cx="293473" cy="29408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5" name="Google Shape;425;p55"/>
          <p:cNvSpPr/>
          <p:nvPr>
            <p:ph idx="16" type="pic"/>
          </p:nvPr>
        </p:nvSpPr>
        <p:spPr>
          <a:xfrm>
            <a:off x="7282420" y="4466638"/>
            <a:ext cx="293473" cy="29408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26" name="Google Shape;426;p55"/>
          <p:cNvSpPr txBox="1"/>
          <p:nvPr/>
        </p:nvSpPr>
        <p:spPr>
          <a:xfrm>
            <a:off x="3047174" y="2370800"/>
            <a:ext cx="2663192" cy="118424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nton"/>
              <a:buNone/>
            </a:pPr>
            <a:r>
              <a:rPr b="0" i="0" lang="fr" sz="800" u="none" cap="none" strike="noStrik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MISSION</a:t>
            </a:r>
            <a:endParaRPr sz="1100"/>
          </a:p>
        </p:txBody>
      </p:sp>
      <p:sp>
        <p:nvSpPr>
          <p:cNvPr id="427" name="Google Shape;427;p55"/>
          <p:cNvSpPr/>
          <p:nvPr/>
        </p:nvSpPr>
        <p:spPr>
          <a:xfrm>
            <a:off x="6095999" y="3498975"/>
            <a:ext cx="2662200" cy="121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nton"/>
              <a:buNone/>
            </a:pPr>
            <a:r>
              <a:rPr b="0" i="0" lang="fr" sz="800" u="none" cap="none" strike="noStrik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DELIVERY</a:t>
            </a:r>
            <a:endParaRPr sz="1100"/>
          </a:p>
        </p:txBody>
      </p:sp>
      <p:sp>
        <p:nvSpPr>
          <p:cNvPr id="428" name="Google Shape;428;p55"/>
          <p:cNvSpPr/>
          <p:nvPr/>
        </p:nvSpPr>
        <p:spPr>
          <a:xfrm>
            <a:off x="6095999" y="4055567"/>
            <a:ext cx="2662200" cy="12116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nton"/>
              <a:buNone/>
            </a:pPr>
            <a:r>
              <a:rPr b="0" i="0" lang="fr" sz="800" u="none" cap="none" strike="noStrik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rPr>
              <a:t>COMPÉTENCES</a:t>
            </a:r>
            <a:endParaRPr sz="1100"/>
          </a:p>
        </p:txBody>
      </p:sp>
      <p:sp>
        <p:nvSpPr>
          <p:cNvPr id="429" name="Google Shape;429;p55"/>
          <p:cNvSpPr/>
          <p:nvPr>
            <p:ph idx="17" type="pic"/>
          </p:nvPr>
        </p:nvSpPr>
        <p:spPr>
          <a:xfrm>
            <a:off x="7676138" y="4466638"/>
            <a:ext cx="293473" cy="29408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0" name="Google Shape;430;p55"/>
          <p:cNvSpPr/>
          <p:nvPr>
            <p:ph idx="18" type="pic"/>
          </p:nvPr>
        </p:nvSpPr>
        <p:spPr>
          <a:xfrm>
            <a:off x="8069857" y="4466638"/>
            <a:ext cx="293473" cy="29408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1" name="Google Shape;431;p55"/>
          <p:cNvSpPr/>
          <p:nvPr>
            <p:ph idx="19" type="pic"/>
          </p:nvPr>
        </p:nvSpPr>
        <p:spPr>
          <a:xfrm>
            <a:off x="8463575" y="4466638"/>
            <a:ext cx="293473" cy="294085"/>
          </a:xfrm>
          <a:prstGeom prst="roundRect">
            <a:avLst>
              <a:gd fmla="val 16667" name="adj"/>
            </a:avLst>
          </a:prstGeom>
          <a:solidFill>
            <a:schemeClr val="lt1"/>
          </a:solidFill>
          <a:ln cap="flat" cmpd="sng" w="9525">
            <a:solidFill>
              <a:srgbClr val="F2F2F2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32" name="Google Shape;432;p55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433" name="Google Shape;433;p55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34" name="Google Shape;434;p55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435" name="Google Shape;435;p5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7931946" y="304556"/>
            <a:ext cx="837000" cy="2227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G FULL" showMasterSp="0">
  <p:cSld name="IMG FULL">
    <p:spTree>
      <p:nvGrpSpPr>
        <p:cNvPr id="436" name="Shape 4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7" name="Google Shape;437;p56"/>
          <p:cNvSpPr/>
          <p:nvPr>
            <p:ph idx="2" type="pic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</p:spTree>
  </p:cSld>
  <p:clrMapOvr>
    <a:masterClrMapping/>
  </p:clrMapOvr>
</p:sldLayout>
</file>

<file path=ppt/slideLayouts/slideLayout5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DIA FULL" showMasterSp="0">
  <p:cSld name="MEDIA FULL">
    <p:spTree>
      <p:nvGrpSpPr>
        <p:cNvPr id="438" name="Shape 4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Google Shape;439;p57"/>
          <p:cNvSpPr/>
          <p:nvPr>
            <p:ph idx="2" type="media"/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7F7F7F"/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None/>
              <a:defRPr b="0" i="0" sz="1500" u="none" cap="none" strike="noStrik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 marR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lvl="2" marR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oto Sans Symbols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"/>
              <a:buNone/>
              <a:defRPr b="0" i="1" sz="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5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">
  <p:cSld name="CONTACT">
    <p:spTree>
      <p:nvGrpSpPr>
        <p:cNvPr id="440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41" name="Google Shape;441;p58"/>
          <p:cNvPicPr preferRelativeResize="0"/>
          <p:nvPr/>
        </p:nvPicPr>
        <p:blipFill rotWithShape="1">
          <a:blip r:embed="rId2">
            <a:alphaModFix/>
          </a:blip>
          <a:srcRect b="0" l="1252" r="54303" t="0"/>
          <a:stretch/>
        </p:blipFill>
        <p:spPr>
          <a:xfrm>
            <a:off x="6096000" y="-1"/>
            <a:ext cx="3048000" cy="51435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42" name="Google Shape;442;p58"/>
          <p:cNvCxnSpPr/>
          <p:nvPr/>
        </p:nvCxnSpPr>
        <p:spPr>
          <a:xfrm>
            <a:off x="76200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2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443" name="Google Shape;443;p58"/>
          <p:cNvSpPr txBox="1"/>
          <p:nvPr>
            <p:ph type="title"/>
          </p:nvPr>
        </p:nvSpPr>
        <p:spPr>
          <a:xfrm>
            <a:off x="1523999" y="1298037"/>
            <a:ext cx="279659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4" name="Google Shape;444;p58"/>
          <p:cNvSpPr/>
          <p:nvPr>
            <p:ph idx="2" type="pic"/>
          </p:nvPr>
        </p:nvSpPr>
        <p:spPr>
          <a:xfrm>
            <a:off x="4572000" y="581025"/>
            <a:ext cx="3981450" cy="398145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445" name="Google Shape;445;p58"/>
          <p:cNvSpPr txBox="1"/>
          <p:nvPr>
            <p:ph idx="1" type="body"/>
          </p:nvPr>
        </p:nvSpPr>
        <p:spPr>
          <a:xfrm>
            <a:off x="1523999" y="2673694"/>
            <a:ext cx="2257427" cy="1193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i="1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chemeClr val="lt2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800"/>
              <a:buNone/>
              <a:defRPr i="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6" name="Google Shape;446;p58"/>
          <p:cNvSpPr txBox="1"/>
          <p:nvPr>
            <p:ph idx="3" type="body"/>
          </p:nvPr>
        </p:nvSpPr>
        <p:spPr>
          <a:xfrm>
            <a:off x="6095100" y="581025"/>
            <a:ext cx="1527150" cy="398145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7" name="Google Shape;447;p58"/>
          <p:cNvSpPr txBox="1"/>
          <p:nvPr>
            <p:ph idx="4" type="body"/>
          </p:nvPr>
        </p:nvSpPr>
        <p:spPr>
          <a:xfrm>
            <a:off x="4577032" y="2322909"/>
            <a:ext cx="3981450" cy="2239566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"/>
              <a:buNone/>
              <a:defRPr sz="1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dk1"/>
                </a:solidFill>
              </a:defRPr>
            </a:lvl3pPr>
            <a:lvl4pPr indent="-23495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48" name="Google Shape;448;p58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49" name="Google Shape;449;p58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0" name="Google Shape;450;p58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x 2">
  <p:cSld name="CONTACT x 2"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59"/>
          <p:cNvSpPr txBox="1"/>
          <p:nvPr>
            <p:ph type="title"/>
          </p:nvPr>
        </p:nvSpPr>
        <p:spPr>
          <a:xfrm>
            <a:off x="1523999" y="621762"/>
            <a:ext cx="7233048" cy="39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3" name="Google Shape;453;p59"/>
          <p:cNvSpPr/>
          <p:nvPr>
            <p:ph idx="2" type="pic"/>
          </p:nvPr>
        </p:nvSpPr>
        <p:spPr>
          <a:xfrm>
            <a:off x="1524000" y="1300314"/>
            <a:ext cx="1525499" cy="202594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454" name="Google Shape;454;p59"/>
          <p:cNvSpPr txBox="1"/>
          <p:nvPr>
            <p:ph idx="1" type="body"/>
          </p:nvPr>
        </p:nvSpPr>
        <p:spPr>
          <a:xfrm>
            <a:off x="1523999" y="3565471"/>
            <a:ext cx="2106000" cy="1193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i="1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5A5C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85A5C1"/>
              </a:buClr>
              <a:buSzPts val="800"/>
              <a:buNone/>
              <a:defRPr i="0">
                <a:solidFill>
                  <a:srgbClr val="85A5C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5" name="Google Shape;455;p59"/>
          <p:cNvSpPr/>
          <p:nvPr>
            <p:ph idx="3" type="pic"/>
          </p:nvPr>
        </p:nvSpPr>
        <p:spPr>
          <a:xfrm>
            <a:off x="4572002" y="1300314"/>
            <a:ext cx="1525499" cy="202594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456" name="Google Shape;456;p59"/>
          <p:cNvSpPr txBox="1"/>
          <p:nvPr>
            <p:ph idx="4" type="body"/>
          </p:nvPr>
        </p:nvSpPr>
        <p:spPr>
          <a:xfrm>
            <a:off x="4572000" y="3565471"/>
            <a:ext cx="2106000" cy="1193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i="1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292733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292733"/>
              </a:buClr>
              <a:buSzPts val="800"/>
              <a:buNone/>
              <a:defRPr i="0">
                <a:solidFill>
                  <a:srgbClr val="29273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57" name="Google Shape;457;p59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8" name="Google Shape;458;p59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59" name="Google Shape;459;p59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x 3">
  <p:cSld name="CONTACT x 3">
    <p:spTree>
      <p:nvGrpSpPr>
        <p:cNvPr id="460" name="Shape 4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1" name="Google Shape;461;p60"/>
          <p:cNvSpPr txBox="1"/>
          <p:nvPr>
            <p:ph type="title"/>
          </p:nvPr>
        </p:nvSpPr>
        <p:spPr>
          <a:xfrm>
            <a:off x="1523999" y="621762"/>
            <a:ext cx="7233048" cy="39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2" name="Google Shape;462;p60"/>
          <p:cNvSpPr/>
          <p:nvPr>
            <p:ph idx="2" type="pic"/>
          </p:nvPr>
        </p:nvSpPr>
        <p:spPr>
          <a:xfrm>
            <a:off x="1524000" y="1300314"/>
            <a:ext cx="1525499" cy="202594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463" name="Google Shape;463;p60"/>
          <p:cNvSpPr txBox="1"/>
          <p:nvPr>
            <p:ph idx="1" type="body"/>
          </p:nvPr>
        </p:nvSpPr>
        <p:spPr>
          <a:xfrm>
            <a:off x="1523999" y="3565471"/>
            <a:ext cx="2106524" cy="1193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i="1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292733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292733"/>
              </a:buClr>
              <a:buSzPts val="800"/>
              <a:buNone/>
              <a:defRPr i="0">
                <a:solidFill>
                  <a:srgbClr val="29273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4" name="Google Shape;464;p60"/>
          <p:cNvSpPr/>
          <p:nvPr>
            <p:ph idx="3" type="pic"/>
          </p:nvPr>
        </p:nvSpPr>
        <p:spPr>
          <a:xfrm>
            <a:off x="3809251" y="1300314"/>
            <a:ext cx="1525499" cy="202594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465" name="Google Shape;465;p60"/>
          <p:cNvSpPr txBox="1"/>
          <p:nvPr>
            <p:ph idx="4" type="body"/>
          </p:nvPr>
        </p:nvSpPr>
        <p:spPr>
          <a:xfrm>
            <a:off x="3809251" y="3565471"/>
            <a:ext cx="2106523" cy="1193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i="1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85A5C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85A5C1"/>
              </a:buClr>
              <a:buSzPts val="800"/>
              <a:buNone/>
              <a:defRPr i="0">
                <a:solidFill>
                  <a:srgbClr val="85A5C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6" name="Google Shape;466;p60"/>
          <p:cNvSpPr/>
          <p:nvPr>
            <p:ph idx="5" type="pic"/>
          </p:nvPr>
        </p:nvSpPr>
        <p:spPr>
          <a:xfrm>
            <a:off x="6094502" y="1300314"/>
            <a:ext cx="1525499" cy="202594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467" name="Google Shape;467;p60"/>
          <p:cNvSpPr txBox="1"/>
          <p:nvPr>
            <p:ph idx="6" type="body"/>
          </p:nvPr>
        </p:nvSpPr>
        <p:spPr>
          <a:xfrm>
            <a:off x="6094501" y="3565471"/>
            <a:ext cx="2106524" cy="119345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i="1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>
                <a:solidFill>
                  <a:srgbClr val="292733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292733"/>
              </a:buClr>
              <a:buSzPts val="800"/>
              <a:buNone/>
              <a:defRPr i="0">
                <a:solidFill>
                  <a:srgbClr val="29273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68" name="Google Shape;468;p60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69" name="Google Shape;469;p60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0" name="Google Shape;470;p60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x 4">
  <p:cSld name="CONTACT x 4">
    <p:spTree>
      <p:nvGrpSpPr>
        <p:cNvPr id="47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p61"/>
          <p:cNvSpPr txBox="1"/>
          <p:nvPr>
            <p:ph type="title"/>
          </p:nvPr>
        </p:nvSpPr>
        <p:spPr>
          <a:xfrm>
            <a:off x="1523999" y="621762"/>
            <a:ext cx="7233048" cy="39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73" name="Google Shape;473;p61"/>
          <p:cNvSpPr/>
          <p:nvPr>
            <p:ph idx="2" type="pic"/>
          </p:nvPr>
        </p:nvSpPr>
        <p:spPr>
          <a:xfrm>
            <a:off x="1524000" y="1300314"/>
            <a:ext cx="1406436" cy="1867826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474" name="Google Shape;474;p61"/>
          <p:cNvSpPr txBox="1"/>
          <p:nvPr>
            <p:ph idx="1" type="body"/>
          </p:nvPr>
        </p:nvSpPr>
        <p:spPr>
          <a:xfrm>
            <a:off x="1523999" y="3407350"/>
            <a:ext cx="1406436" cy="928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i="1" sz="800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>
                <a:solidFill>
                  <a:srgbClr val="292733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292733"/>
              </a:buClr>
              <a:buSzPts val="600"/>
              <a:buNone/>
              <a:defRPr i="0" sz="600">
                <a:solidFill>
                  <a:srgbClr val="29273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5" name="Google Shape;475;p61"/>
          <p:cNvSpPr/>
          <p:nvPr>
            <p:ph idx="3" type="pic"/>
          </p:nvPr>
        </p:nvSpPr>
        <p:spPr>
          <a:xfrm>
            <a:off x="3047500" y="1300314"/>
            <a:ext cx="1406436" cy="1867826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476" name="Google Shape;476;p61"/>
          <p:cNvSpPr txBox="1"/>
          <p:nvPr>
            <p:ph idx="4" type="body"/>
          </p:nvPr>
        </p:nvSpPr>
        <p:spPr>
          <a:xfrm>
            <a:off x="3047500" y="3407350"/>
            <a:ext cx="1406436" cy="928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i="1" sz="800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5A5C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85A5C1"/>
              </a:buClr>
              <a:buSzPts val="600"/>
              <a:buNone/>
              <a:defRPr i="0" sz="600">
                <a:solidFill>
                  <a:srgbClr val="85A5C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7" name="Google Shape;477;p61"/>
          <p:cNvSpPr/>
          <p:nvPr>
            <p:ph idx="5" type="pic"/>
          </p:nvPr>
        </p:nvSpPr>
        <p:spPr>
          <a:xfrm>
            <a:off x="4571001" y="1300314"/>
            <a:ext cx="1406436" cy="1867826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478" name="Google Shape;478;p61"/>
          <p:cNvSpPr txBox="1"/>
          <p:nvPr>
            <p:ph idx="6" type="body"/>
          </p:nvPr>
        </p:nvSpPr>
        <p:spPr>
          <a:xfrm>
            <a:off x="4571001" y="3407350"/>
            <a:ext cx="1406436" cy="928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sz="12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i="1" sz="800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>
                <a:solidFill>
                  <a:srgbClr val="292733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292733"/>
              </a:buClr>
              <a:buSzPts val="600"/>
              <a:buNone/>
              <a:defRPr i="0" sz="600">
                <a:solidFill>
                  <a:srgbClr val="29273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79" name="Google Shape;479;p61"/>
          <p:cNvSpPr txBox="1"/>
          <p:nvPr>
            <p:ph idx="7" type="body"/>
          </p:nvPr>
        </p:nvSpPr>
        <p:spPr>
          <a:xfrm>
            <a:off x="6094502" y="3407350"/>
            <a:ext cx="1406436" cy="928906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None/>
              <a:defRPr sz="12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i="1" sz="800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700"/>
              <a:buNone/>
              <a:defRPr sz="700">
                <a:solidFill>
                  <a:srgbClr val="85A5C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85A5C1"/>
              </a:buClr>
              <a:buSzPts val="600"/>
              <a:buNone/>
              <a:defRPr i="0" sz="600">
                <a:solidFill>
                  <a:srgbClr val="85A5C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0" name="Google Shape;480;p61"/>
          <p:cNvSpPr/>
          <p:nvPr>
            <p:ph idx="8" type="pic"/>
          </p:nvPr>
        </p:nvSpPr>
        <p:spPr>
          <a:xfrm>
            <a:off x="6094502" y="1300314"/>
            <a:ext cx="1406436" cy="1867826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481" name="Google Shape;481;p61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2" name="Google Shape;482;p61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3" name="Google Shape;483;p61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ACT x 6">
  <p:cSld name="CONTACT x 6"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2"/>
          <p:cNvSpPr txBox="1"/>
          <p:nvPr>
            <p:ph type="title"/>
          </p:nvPr>
        </p:nvSpPr>
        <p:spPr>
          <a:xfrm>
            <a:off x="386953" y="621762"/>
            <a:ext cx="8370095" cy="39399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86" name="Google Shape;486;p62"/>
          <p:cNvSpPr/>
          <p:nvPr>
            <p:ph idx="2" type="pic"/>
          </p:nvPr>
        </p:nvSpPr>
        <p:spPr>
          <a:xfrm>
            <a:off x="386954" y="1559289"/>
            <a:ext cx="1137045" cy="151006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487" name="Google Shape;487;p62"/>
          <p:cNvSpPr txBox="1"/>
          <p:nvPr>
            <p:ph idx="1" type="body"/>
          </p:nvPr>
        </p:nvSpPr>
        <p:spPr>
          <a:xfrm>
            <a:off x="386954" y="3247647"/>
            <a:ext cx="1293300" cy="888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i="1" sz="700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292733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292733"/>
              </a:buClr>
              <a:buSzPts val="500"/>
              <a:buNone/>
              <a:defRPr i="0" sz="500">
                <a:solidFill>
                  <a:srgbClr val="29273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88" name="Google Shape;488;p62"/>
          <p:cNvSpPr/>
          <p:nvPr>
            <p:ph idx="3" type="pic"/>
          </p:nvPr>
        </p:nvSpPr>
        <p:spPr>
          <a:xfrm>
            <a:off x="1833269" y="1559289"/>
            <a:ext cx="1137045" cy="151006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489" name="Google Shape;489;p62"/>
          <p:cNvSpPr txBox="1"/>
          <p:nvPr>
            <p:ph idx="4" type="body"/>
          </p:nvPr>
        </p:nvSpPr>
        <p:spPr>
          <a:xfrm>
            <a:off x="1833269" y="3247647"/>
            <a:ext cx="1293300" cy="888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i="1" sz="700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5A5C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85A5C1"/>
              </a:buClr>
              <a:buSzPts val="500"/>
              <a:buNone/>
              <a:defRPr i="0" sz="500">
                <a:solidFill>
                  <a:srgbClr val="85A5C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0" name="Google Shape;490;p62"/>
          <p:cNvSpPr/>
          <p:nvPr>
            <p:ph idx="5" type="pic"/>
          </p:nvPr>
        </p:nvSpPr>
        <p:spPr>
          <a:xfrm>
            <a:off x="3279584" y="1559289"/>
            <a:ext cx="1137045" cy="151006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491" name="Google Shape;491;p62"/>
          <p:cNvSpPr txBox="1"/>
          <p:nvPr>
            <p:ph idx="6" type="body"/>
          </p:nvPr>
        </p:nvSpPr>
        <p:spPr>
          <a:xfrm>
            <a:off x="3279584" y="3247647"/>
            <a:ext cx="1293300" cy="888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i="1" sz="700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292733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292733"/>
              </a:buClr>
              <a:buSzPts val="500"/>
              <a:buNone/>
              <a:defRPr i="0" sz="500">
                <a:solidFill>
                  <a:srgbClr val="29273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2" name="Google Shape;492;p62"/>
          <p:cNvSpPr txBox="1"/>
          <p:nvPr>
            <p:ph idx="7" type="body"/>
          </p:nvPr>
        </p:nvSpPr>
        <p:spPr>
          <a:xfrm>
            <a:off x="4725899" y="3247647"/>
            <a:ext cx="1293300" cy="888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i="1" sz="700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5A5C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85A5C1"/>
              </a:buClr>
              <a:buSzPts val="500"/>
              <a:buNone/>
              <a:defRPr i="0" sz="500">
                <a:solidFill>
                  <a:srgbClr val="85A5C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3" name="Google Shape;493;p62"/>
          <p:cNvSpPr/>
          <p:nvPr>
            <p:ph idx="8" type="pic"/>
          </p:nvPr>
        </p:nvSpPr>
        <p:spPr>
          <a:xfrm>
            <a:off x="4725899" y="1559289"/>
            <a:ext cx="1137045" cy="151006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494" name="Google Shape;494;p62"/>
          <p:cNvSpPr/>
          <p:nvPr>
            <p:ph idx="9" type="pic"/>
          </p:nvPr>
        </p:nvSpPr>
        <p:spPr>
          <a:xfrm>
            <a:off x="6172214" y="1559289"/>
            <a:ext cx="1137045" cy="151006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495" name="Google Shape;495;p62"/>
          <p:cNvSpPr txBox="1"/>
          <p:nvPr>
            <p:ph idx="13" type="body"/>
          </p:nvPr>
        </p:nvSpPr>
        <p:spPr>
          <a:xfrm>
            <a:off x="6172214" y="3247647"/>
            <a:ext cx="1293300" cy="888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  <a:defRPr sz="1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i="1" sz="700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292733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292733"/>
              </a:buClr>
              <a:buSzPts val="500"/>
              <a:buNone/>
              <a:defRPr i="0" sz="500">
                <a:solidFill>
                  <a:srgbClr val="292733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6" name="Google Shape;496;p62"/>
          <p:cNvSpPr txBox="1"/>
          <p:nvPr>
            <p:ph idx="14" type="body"/>
          </p:nvPr>
        </p:nvSpPr>
        <p:spPr>
          <a:xfrm>
            <a:off x="7618529" y="3247647"/>
            <a:ext cx="1293300" cy="888584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100"/>
              <a:buNone/>
              <a:defRPr sz="1100"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None/>
              <a:defRPr sz="800"/>
            </a:lvl2pPr>
            <a:lvl3pPr indent="-228600" lvl="2" marL="1371600" algn="l">
              <a:lnSpc>
                <a:spcPct val="120000"/>
              </a:lnSpc>
              <a:spcBef>
                <a:spcPts val="200"/>
              </a:spcBef>
              <a:spcAft>
                <a:spcPts val="0"/>
              </a:spcAft>
              <a:buSzPts val="700"/>
              <a:buNone/>
              <a:defRPr i="1" sz="700">
                <a:solidFill>
                  <a:srgbClr val="7F7F7F"/>
                </a:solidFill>
              </a:defRPr>
            </a:lvl3pPr>
            <a:lvl4pPr indent="-228600" lvl="3" marL="1828800" algn="l">
              <a:lnSpc>
                <a:spcPct val="120000"/>
              </a:lnSpc>
              <a:spcBef>
                <a:spcPts val="500"/>
              </a:spcBef>
              <a:spcAft>
                <a:spcPts val="0"/>
              </a:spcAft>
              <a:buSzPts val="600"/>
              <a:buNone/>
              <a:defRPr sz="600">
                <a:solidFill>
                  <a:srgbClr val="85A5C1"/>
                </a:solidFill>
              </a:defRPr>
            </a:lvl4pPr>
            <a:lvl5pPr indent="-228600" lvl="4" marL="2286000" algn="l">
              <a:lnSpc>
                <a:spcPct val="120000"/>
              </a:lnSpc>
              <a:spcBef>
                <a:spcPts val="300"/>
              </a:spcBef>
              <a:spcAft>
                <a:spcPts val="0"/>
              </a:spcAft>
              <a:buClr>
                <a:srgbClr val="85A5C1"/>
              </a:buClr>
              <a:buSzPts val="500"/>
              <a:buNone/>
              <a:defRPr i="0" sz="500">
                <a:solidFill>
                  <a:srgbClr val="85A5C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497" name="Google Shape;497;p62"/>
          <p:cNvSpPr/>
          <p:nvPr>
            <p:ph idx="15" type="pic"/>
          </p:nvPr>
        </p:nvSpPr>
        <p:spPr>
          <a:xfrm>
            <a:off x="7618529" y="1559289"/>
            <a:ext cx="1137045" cy="1510060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498" name="Google Shape;498;p62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499" name="Google Shape;499;p62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0" name="Google Shape;500;p62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V">
  <p:cSld name="CV">
    <p:spTree>
      <p:nvGrpSpPr>
        <p:cNvPr id="501" name="Shape 5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2" name="Google Shape;502;p63"/>
          <p:cNvSpPr/>
          <p:nvPr/>
        </p:nvSpPr>
        <p:spPr>
          <a:xfrm>
            <a:off x="0" y="0"/>
            <a:ext cx="1523997" cy="5143501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503" name="Google Shape;503;p63"/>
          <p:cNvSpPr txBox="1"/>
          <p:nvPr>
            <p:ph type="title"/>
          </p:nvPr>
        </p:nvSpPr>
        <p:spPr>
          <a:xfrm>
            <a:off x="150703" y="2157341"/>
            <a:ext cx="1222589" cy="55331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2100"/>
              <a:buFont typeface="Anton"/>
              <a:buNone/>
              <a:defRPr b="0" sz="2100" cap="none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04" name="Google Shape;504;p63"/>
          <p:cNvSpPr txBox="1"/>
          <p:nvPr>
            <p:ph idx="1" type="body"/>
          </p:nvPr>
        </p:nvSpPr>
        <p:spPr>
          <a:xfrm>
            <a:off x="1900198" y="384572"/>
            <a:ext cx="6861610" cy="33632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 b="0" sz="1500" cap="none">
                <a:solidFill>
                  <a:schemeClr val="lt2"/>
                </a:solidFill>
                <a:latin typeface="Anton"/>
                <a:ea typeface="Anton"/>
                <a:cs typeface="Anton"/>
                <a:sym typeface="Anton"/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sz="1500"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 b="1" sz="14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200"/>
              <a:buNone/>
              <a:defRPr b="1" sz="1200"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200"/>
              <a:buNone/>
              <a:defRPr b="1" sz="1200"/>
            </a:lvl5pPr>
            <a:lvl6pPr indent="-2286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6pPr>
            <a:lvl7pPr indent="-2286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7pPr>
            <a:lvl8pPr indent="-2286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8pPr>
            <a:lvl9pPr indent="-2286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b="1" sz="1200"/>
            </a:lvl9pPr>
          </a:lstStyle>
          <a:p/>
        </p:txBody>
      </p:sp>
      <p:sp>
        <p:nvSpPr>
          <p:cNvPr id="505" name="Google Shape;505;p63"/>
          <p:cNvSpPr/>
          <p:nvPr>
            <p:ph idx="2" type="pic"/>
          </p:nvPr>
        </p:nvSpPr>
        <p:spPr>
          <a:xfrm>
            <a:off x="-1" y="0"/>
            <a:ext cx="1523998" cy="2021808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506" name="Google Shape;506;p63"/>
          <p:cNvSpPr txBox="1"/>
          <p:nvPr>
            <p:ph idx="3" type="body"/>
          </p:nvPr>
        </p:nvSpPr>
        <p:spPr>
          <a:xfrm>
            <a:off x="150703" y="2825189"/>
            <a:ext cx="1222589" cy="178097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00"/>
              <a:buNone/>
              <a:defRPr sz="700" cap="none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b="1" sz="900"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 sz="800"/>
            </a:lvl3pPr>
            <a:lvl4pPr indent="-2286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None/>
              <a:defRPr sz="800"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None/>
              <a:defRPr sz="8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7" name="Google Shape;507;p63"/>
          <p:cNvSpPr txBox="1"/>
          <p:nvPr>
            <p:ph idx="4" type="body"/>
          </p:nvPr>
        </p:nvSpPr>
        <p:spPr>
          <a:xfrm>
            <a:off x="1900198" y="1121569"/>
            <a:ext cx="1806792" cy="3637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b="1" sz="7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667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600"/>
              <a:buFont typeface="Arial"/>
              <a:buChar char="●"/>
              <a:defRPr b="0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667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lt2"/>
              </a:buClr>
              <a:buSzPts val="600"/>
              <a:buFont typeface="Arial"/>
              <a:buChar char="●"/>
              <a:defRPr sz="600"/>
            </a:lvl3pPr>
            <a:lvl4pPr indent="-266700" lvl="3" marL="182880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600"/>
              <a:buNone/>
              <a:defRPr sz="6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8" name="Google Shape;508;p63"/>
          <p:cNvSpPr txBox="1"/>
          <p:nvPr>
            <p:ph idx="5" type="body"/>
          </p:nvPr>
        </p:nvSpPr>
        <p:spPr>
          <a:xfrm>
            <a:off x="4057652" y="1121569"/>
            <a:ext cx="4704217" cy="363736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500"/>
              </a:spcBef>
              <a:spcAft>
                <a:spcPts val="0"/>
              </a:spcAft>
              <a:buClr>
                <a:schemeClr val="accent1"/>
              </a:buClr>
              <a:buSzPts val="700"/>
              <a:buNone/>
              <a:defRPr b="1" sz="700" cap="none">
                <a:solidFill>
                  <a:schemeClr val="dk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66700" lvl="1" marL="9144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Clr>
                <a:schemeClr val="dk2"/>
              </a:buClr>
              <a:buSzPts val="600"/>
              <a:buFont typeface="Arial"/>
              <a:buChar char="●"/>
              <a:defRPr b="0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-266700" lvl="2" marL="1371600" algn="l">
              <a:lnSpc>
                <a:spcPct val="100000"/>
              </a:lnSpc>
              <a:spcBef>
                <a:spcPts val="100"/>
              </a:spcBef>
              <a:spcAft>
                <a:spcPts val="0"/>
              </a:spcAft>
              <a:buSzPts val="600"/>
              <a:buFont typeface="Arial"/>
              <a:buChar char="●"/>
              <a:defRPr sz="600"/>
            </a:lvl3pPr>
            <a:lvl4pPr indent="-266700" lvl="3" marL="1828800" algn="l">
              <a:lnSpc>
                <a:spcPct val="150000"/>
              </a:lnSpc>
              <a:spcBef>
                <a:spcPts val="100"/>
              </a:spcBef>
              <a:spcAft>
                <a:spcPts val="0"/>
              </a:spcAft>
              <a:buSzPts val="600"/>
              <a:buChar char="●"/>
              <a:defRPr sz="600"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600"/>
              <a:buNone/>
              <a:defRPr sz="600"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09" name="Google Shape;509;p63"/>
          <p:cNvSpPr txBox="1"/>
          <p:nvPr/>
        </p:nvSpPr>
        <p:spPr>
          <a:xfrm>
            <a:off x="1900238" y="820341"/>
            <a:ext cx="1807481" cy="204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"/>
              <a:buNone/>
            </a:pPr>
            <a:r>
              <a:rPr b="0" lang="fr" sz="900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EXPERTISES</a:t>
            </a:r>
            <a:endParaRPr sz="1100"/>
          </a:p>
        </p:txBody>
      </p:sp>
      <p:sp>
        <p:nvSpPr>
          <p:cNvPr id="510" name="Google Shape;510;p63"/>
          <p:cNvSpPr txBox="1"/>
          <p:nvPr/>
        </p:nvSpPr>
        <p:spPr>
          <a:xfrm>
            <a:off x="4057643" y="820341"/>
            <a:ext cx="4704166" cy="204788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Nunito"/>
              <a:buNone/>
            </a:pPr>
            <a:r>
              <a:rPr b="0" lang="fr" sz="900" cap="non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DERNIÈRES EXPÉRIENCES SIGNIFICATIVES</a:t>
            </a:r>
            <a:endParaRPr sz="1100"/>
          </a:p>
        </p:txBody>
      </p:sp>
      <p:sp>
        <p:nvSpPr>
          <p:cNvPr id="511" name="Google Shape;511;p63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12" name="Google Shape;512;p63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13" name="Google Shape;513;p63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100"/>
              <a:buNone/>
              <a:defRPr>
                <a:solidFill>
                  <a:schemeClr val="lt1"/>
                </a:solidFill>
              </a:defRPr>
            </a:lvl1pPr>
            <a:lvl2pPr lvl="1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514" name="Google Shape;514;p63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9237" y="4846088"/>
            <a:ext cx="540000" cy="14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extLst>
    <p:ext uri="{DCECCB84-F9BA-43D5-87BE-67443E8EF086}">
      <p15:sldGuideLst>
        <p15:guide id="1" orient="horz" pos="1620">
          <p15:clr>
            <a:srgbClr val="FBAE40"/>
          </p15:clr>
        </p15:guide>
      </p15:sldGuideLst>
    </p:ext>
  </p:extLst>
</p:sldLayout>
</file>

<file path=ppt/slideLayouts/slideLayout6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RE SEUL + GRILLE">
  <p:cSld name="TITRE SEUL + GRILLE">
    <p:spTree>
      <p:nvGrpSpPr>
        <p:cNvPr id="525" name="Shape 5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" name="Google Shape;526;p65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27" name="Google Shape;527;p65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28" name="Google Shape;528;p65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29" name="Google Shape;529;p65"/>
          <p:cNvSpPr txBox="1"/>
          <p:nvPr>
            <p:ph type="title"/>
          </p:nvPr>
        </p:nvSpPr>
        <p:spPr>
          <a:xfrm>
            <a:off x="1523999" y="621762"/>
            <a:ext cx="457820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6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OTION-COVER" showMasterSp="0">
  <p:cSld name="MOTION-COVER">
    <p:bg>
      <p:bgPr>
        <a:solidFill>
          <a:schemeClr val="dk1"/>
        </a:solidFill>
      </p:bgPr>
    </p:bg>
    <p:spTree>
      <p:nvGrpSpPr>
        <p:cNvPr id="530" name="Shape 5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1" name="Google Shape;531;p66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2" name="Google Shape;532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6" y="1582678"/>
            <a:ext cx="7434943" cy="3510816"/>
          </a:xfrm>
          <a:prstGeom prst="rect">
            <a:avLst/>
          </a:prstGeom>
          <a:noFill/>
          <a:ln>
            <a:noFill/>
          </a:ln>
        </p:spPr>
      </p:pic>
      <p:sp>
        <p:nvSpPr>
          <p:cNvPr id="533" name="Google Shape;533;p66"/>
          <p:cNvSpPr txBox="1"/>
          <p:nvPr>
            <p:ph type="title"/>
          </p:nvPr>
        </p:nvSpPr>
        <p:spPr>
          <a:xfrm>
            <a:off x="1523999" y="1853566"/>
            <a:ext cx="4262438" cy="24684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34" name="Google Shape;534;p66"/>
          <p:cNvSpPr txBox="1"/>
          <p:nvPr>
            <p:ph idx="1" type="body"/>
          </p:nvPr>
        </p:nvSpPr>
        <p:spPr>
          <a:xfrm>
            <a:off x="6922294" y="4121944"/>
            <a:ext cx="1864519" cy="665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3pPr>
            <a:lvl4pPr indent="-2794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535" name="Google Shape;535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7832" y="1222084"/>
            <a:ext cx="1104179" cy="29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5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MOTION-COVER" showMasterSp="0">
  <p:cSld name="1_MOTION-COVER">
    <p:bg>
      <p:bgPr>
        <a:solidFill>
          <a:schemeClr val="dk1"/>
        </a:solidFill>
      </p:bgPr>
    </p:bg>
    <p:spTree>
      <p:nvGrpSpPr>
        <p:cNvPr id="536" name="Shape 5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37" name="Google Shape;537;p6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38" name="Google Shape;538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6" y="1582678"/>
            <a:ext cx="7434943" cy="3510816"/>
          </a:xfrm>
          <a:prstGeom prst="rect">
            <a:avLst/>
          </a:prstGeom>
          <a:noFill/>
          <a:ln>
            <a:noFill/>
          </a:ln>
        </p:spPr>
      </p:pic>
      <p:sp>
        <p:nvSpPr>
          <p:cNvPr id="539" name="Google Shape;539;p67"/>
          <p:cNvSpPr txBox="1"/>
          <p:nvPr>
            <p:ph idx="1" type="body"/>
          </p:nvPr>
        </p:nvSpPr>
        <p:spPr>
          <a:xfrm>
            <a:off x="6922294" y="4121944"/>
            <a:ext cx="1864519" cy="665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3pPr>
            <a:lvl4pPr indent="-2794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40" name="Google Shape;540;p67"/>
          <p:cNvSpPr txBox="1"/>
          <p:nvPr>
            <p:ph type="title"/>
          </p:nvPr>
        </p:nvSpPr>
        <p:spPr>
          <a:xfrm>
            <a:off x="1523999" y="1853566"/>
            <a:ext cx="5398295" cy="15042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41" name="Google Shape;541;p67"/>
          <p:cNvSpPr txBox="1"/>
          <p:nvPr>
            <p:ph idx="2" type="body"/>
          </p:nvPr>
        </p:nvSpPr>
        <p:spPr>
          <a:xfrm>
            <a:off x="1523999" y="3513107"/>
            <a:ext cx="5398294" cy="943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542" name="Google Shape;542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7832" y="1222084"/>
            <a:ext cx="1104179" cy="29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5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LIENT-COVER" showMasterSp="0">
  <p:cSld name="CLIENT-COVER">
    <p:bg>
      <p:bgPr>
        <a:solidFill>
          <a:schemeClr val="dk1"/>
        </a:solidFill>
      </p:bgPr>
    </p:bg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4" name="Google Shape;544;p68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1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5" name="Google Shape;545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6" y="1582678"/>
            <a:ext cx="7434943" cy="3510816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68"/>
          <p:cNvSpPr txBox="1"/>
          <p:nvPr>
            <p:ph idx="1" type="body"/>
          </p:nvPr>
        </p:nvSpPr>
        <p:spPr>
          <a:xfrm>
            <a:off x="6922294" y="4121944"/>
            <a:ext cx="1864519" cy="665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3pPr>
            <a:lvl4pPr indent="-2794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grpSp>
        <p:nvGrpSpPr>
          <p:cNvPr id="547" name="Google Shape;547;p68"/>
          <p:cNvGrpSpPr/>
          <p:nvPr/>
        </p:nvGrpSpPr>
        <p:grpSpPr>
          <a:xfrm>
            <a:off x="4380817" y="2377714"/>
            <a:ext cx="382366" cy="388073"/>
            <a:chOff x="5989638" y="3319463"/>
            <a:chExt cx="212725" cy="215900"/>
          </a:xfrm>
        </p:grpSpPr>
        <p:cxnSp>
          <p:nvCxnSpPr>
            <p:cNvPr id="548" name="Google Shape;548;p68"/>
            <p:cNvCxnSpPr/>
            <p:nvPr/>
          </p:nvCxnSpPr>
          <p:spPr>
            <a:xfrm>
              <a:off x="5989638" y="3319463"/>
              <a:ext cx="212725" cy="2159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  <p:cxnSp>
          <p:nvCxnSpPr>
            <p:cNvPr id="549" name="Google Shape;549;p68"/>
            <p:cNvCxnSpPr/>
            <p:nvPr/>
          </p:nvCxnSpPr>
          <p:spPr>
            <a:xfrm flipH="1">
              <a:off x="5989638" y="3319463"/>
              <a:ext cx="212725" cy="215900"/>
            </a:xfrm>
            <a:prstGeom prst="straightConnector1">
              <a:avLst/>
            </a:prstGeom>
            <a:noFill/>
            <a:ln cap="flat" cmpd="sng" w="19050">
              <a:solidFill>
                <a:schemeClr val="lt1"/>
              </a:solidFill>
              <a:prstDash val="solid"/>
              <a:miter lim="800000"/>
              <a:headEnd len="med" w="med" type="none"/>
              <a:tailEnd len="med" w="med" type="none"/>
            </a:ln>
          </p:spPr>
        </p:cxnSp>
      </p:grpSp>
      <p:sp>
        <p:nvSpPr>
          <p:cNvPr id="550" name="Google Shape;550;p68"/>
          <p:cNvSpPr/>
          <p:nvPr>
            <p:ph idx="2" type="pic"/>
          </p:nvPr>
        </p:nvSpPr>
        <p:spPr>
          <a:xfrm>
            <a:off x="1230461" y="1979762"/>
            <a:ext cx="2423504" cy="1183976"/>
          </a:xfrm>
          <a:prstGeom prst="rect">
            <a:avLst/>
          </a:prstGeom>
          <a:noFill/>
          <a:ln>
            <a:noFill/>
          </a:ln>
        </p:spPr>
      </p:sp>
      <p:pic>
        <p:nvPicPr>
          <p:cNvPr id="551" name="Google Shape;551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490035" y="2250059"/>
            <a:ext cx="2423504" cy="643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0"/>
                                        <p:tgtEl>
                                          <p:spTgt spid="5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Layout>
</file>

<file path=ppt/slideLayouts/slideLayout6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ND-COVER" showMasterSp="0">
  <p:cSld name="END-COVER">
    <p:spTree>
      <p:nvGrpSpPr>
        <p:cNvPr id="552" name="Shape 5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3" name="Google Shape;553;p6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54" name="Google Shape;554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6" y="1582678"/>
            <a:ext cx="7434943" cy="3510816"/>
          </a:xfrm>
          <a:prstGeom prst="rect">
            <a:avLst/>
          </a:prstGeom>
          <a:noFill/>
          <a:ln>
            <a:noFill/>
          </a:ln>
        </p:spPr>
      </p:pic>
      <p:sp>
        <p:nvSpPr>
          <p:cNvPr id="555" name="Google Shape;555;p69"/>
          <p:cNvSpPr txBox="1"/>
          <p:nvPr>
            <p:ph type="title"/>
          </p:nvPr>
        </p:nvSpPr>
        <p:spPr>
          <a:xfrm>
            <a:off x="1523999" y="1853566"/>
            <a:ext cx="4262438" cy="2468402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0400"/>
              <a:buFont typeface="Anton"/>
              <a:buNone/>
              <a:defRPr sz="104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56" name="Google Shape;556;p69"/>
          <p:cNvSpPr txBox="1"/>
          <p:nvPr>
            <p:ph idx="1" type="body"/>
          </p:nvPr>
        </p:nvSpPr>
        <p:spPr>
          <a:xfrm>
            <a:off x="6922294" y="4121944"/>
            <a:ext cx="1864519" cy="665560"/>
          </a:xfrm>
          <a:prstGeom prst="rect">
            <a:avLst/>
          </a:prstGeom>
          <a:noFill/>
          <a:ln>
            <a:noFill/>
          </a:ln>
        </p:spPr>
        <p:txBody>
          <a:bodyPr anchorCtr="0" anchor="b" bIns="0" lIns="0" spcFirstLastPara="1" rIns="0" wrap="square" tIns="0">
            <a:noAutofit/>
          </a:bodyPr>
          <a:lstStyle>
            <a:lvl1pPr indent="-228600" lvl="0" marL="457200" algn="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900"/>
              <a:buNone/>
              <a:defRPr sz="9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3pPr>
            <a:lvl4pPr indent="-2794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557" name="Google Shape;557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27832" y="1222084"/>
            <a:ext cx="1104179" cy="2931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OMMAIRE">
  <p:cSld name="SOMMAIRE">
    <p:spTree>
      <p:nvGrpSpPr>
        <p:cNvPr id="558" name="Shape 5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9" name="Google Shape;559;p70"/>
          <p:cNvPicPr preferRelativeResize="0"/>
          <p:nvPr/>
        </p:nvPicPr>
        <p:blipFill rotWithShape="1">
          <a:blip r:embed="rId2">
            <a:alphaModFix/>
          </a:blip>
          <a:srcRect b="0" l="0" r="50000" t="0"/>
          <a:stretch/>
        </p:blipFill>
        <p:spPr>
          <a:xfrm>
            <a:off x="0" y="0"/>
            <a:ext cx="4571997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560" name="Google Shape;560;p70"/>
          <p:cNvSpPr txBox="1"/>
          <p:nvPr/>
        </p:nvSpPr>
        <p:spPr>
          <a:xfrm>
            <a:off x="282510" y="1940945"/>
            <a:ext cx="4006976" cy="1390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7200"/>
              <a:buFont typeface="Anton"/>
              <a:buNone/>
            </a:pPr>
            <a:r>
              <a:rPr b="0" lang="fr" sz="7200" cap="none">
                <a:solidFill>
                  <a:schemeClr val="lt1"/>
                </a:solidFill>
                <a:latin typeface="Anton"/>
                <a:ea typeface="Anton"/>
                <a:cs typeface="Anton"/>
                <a:sym typeface="Anton"/>
              </a:rPr>
              <a:t>SOMMAIRE</a:t>
            </a:r>
            <a:endParaRPr sz="1100"/>
          </a:p>
        </p:txBody>
      </p:sp>
      <p:sp>
        <p:nvSpPr>
          <p:cNvPr id="561" name="Google Shape;561;p70"/>
          <p:cNvSpPr txBox="1"/>
          <p:nvPr>
            <p:ph idx="1" type="body"/>
          </p:nvPr>
        </p:nvSpPr>
        <p:spPr>
          <a:xfrm>
            <a:off x="5338582" y="973326"/>
            <a:ext cx="743311" cy="534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3600"/>
              <a:buNone/>
              <a:defRPr sz="3600">
                <a:solidFill>
                  <a:schemeClr val="lt2"/>
                </a:solidFill>
              </a:defRPr>
            </a:lvl1pPr>
            <a:lvl2pPr indent="-228600" lvl="1" marL="914400" algn="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r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/>
            </a:lvl3pPr>
            <a:lvl4pPr indent="-279400" lvl="3" marL="1828800" algn="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/>
            </a:lvl4pPr>
            <a:lvl5pPr indent="-228600" lvl="4" marL="2286000" algn="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2" name="Google Shape;562;p70"/>
          <p:cNvSpPr txBox="1"/>
          <p:nvPr>
            <p:ph idx="2" type="body"/>
          </p:nvPr>
        </p:nvSpPr>
        <p:spPr>
          <a:xfrm>
            <a:off x="6081893" y="973326"/>
            <a:ext cx="2328682" cy="4629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3" name="Google Shape;563;p70"/>
          <p:cNvSpPr txBox="1"/>
          <p:nvPr>
            <p:ph idx="3" type="body"/>
          </p:nvPr>
        </p:nvSpPr>
        <p:spPr>
          <a:xfrm>
            <a:off x="5338582" y="1657866"/>
            <a:ext cx="743311" cy="534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600"/>
              <a:buNone/>
              <a:defRPr sz="3600">
                <a:solidFill>
                  <a:schemeClr val="dk2"/>
                </a:solidFill>
              </a:defRPr>
            </a:lvl1pPr>
            <a:lvl2pPr indent="-228600" lvl="1" marL="914400" algn="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r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/>
            </a:lvl3pPr>
            <a:lvl4pPr indent="-279400" lvl="3" marL="1828800" algn="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/>
            </a:lvl4pPr>
            <a:lvl5pPr indent="-228600" lvl="4" marL="2286000" algn="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4" name="Google Shape;564;p70"/>
          <p:cNvSpPr txBox="1"/>
          <p:nvPr>
            <p:ph idx="4" type="body"/>
          </p:nvPr>
        </p:nvSpPr>
        <p:spPr>
          <a:xfrm>
            <a:off x="6081893" y="1657866"/>
            <a:ext cx="2328682" cy="4629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5" name="Google Shape;565;p70"/>
          <p:cNvSpPr txBox="1"/>
          <p:nvPr>
            <p:ph idx="5" type="body"/>
          </p:nvPr>
        </p:nvSpPr>
        <p:spPr>
          <a:xfrm>
            <a:off x="5338582" y="2342406"/>
            <a:ext cx="743311" cy="534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600"/>
              <a:buNone/>
              <a:defRPr sz="3600">
                <a:solidFill>
                  <a:schemeClr val="accent2"/>
                </a:solidFill>
              </a:defRPr>
            </a:lvl1pPr>
            <a:lvl2pPr indent="-228600" lvl="1" marL="914400" algn="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r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/>
            </a:lvl3pPr>
            <a:lvl4pPr indent="-279400" lvl="3" marL="1828800" algn="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/>
            </a:lvl4pPr>
            <a:lvl5pPr indent="-228600" lvl="4" marL="2286000" algn="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6" name="Google Shape;566;p70"/>
          <p:cNvSpPr txBox="1"/>
          <p:nvPr>
            <p:ph idx="6" type="body"/>
          </p:nvPr>
        </p:nvSpPr>
        <p:spPr>
          <a:xfrm>
            <a:off x="6081893" y="2342406"/>
            <a:ext cx="2328682" cy="4629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7" name="Google Shape;567;p70"/>
          <p:cNvSpPr txBox="1"/>
          <p:nvPr>
            <p:ph idx="7" type="body"/>
          </p:nvPr>
        </p:nvSpPr>
        <p:spPr>
          <a:xfrm>
            <a:off x="5338582" y="3026946"/>
            <a:ext cx="743311" cy="534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3"/>
              </a:buClr>
              <a:buSzPts val="3600"/>
              <a:buNone/>
              <a:defRPr sz="3600">
                <a:solidFill>
                  <a:schemeClr val="accent3"/>
                </a:solidFill>
              </a:defRPr>
            </a:lvl1pPr>
            <a:lvl2pPr indent="-228600" lvl="1" marL="914400" algn="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r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/>
            </a:lvl3pPr>
            <a:lvl4pPr indent="-279400" lvl="3" marL="1828800" algn="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/>
            </a:lvl4pPr>
            <a:lvl5pPr indent="-228600" lvl="4" marL="2286000" algn="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8" name="Google Shape;568;p70"/>
          <p:cNvSpPr txBox="1"/>
          <p:nvPr>
            <p:ph idx="8" type="body"/>
          </p:nvPr>
        </p:nvSpPr>
        <p:spPr>
          <a:xfrm>
            <a:off x="6081893" y="3026946"/>
            <a:ext cx="2328682" cy="4629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69" name="Google Shape;569;p70"/>
          <p:cNvSpPr txBox="1"/>
          <p:nvPr>
            <p:ph idx="9" type="body"/>
          </p:nvPr>
        </p:nvSpPr>
        <p:spPr>
          <a:xfrm>
            <a:off x="5338582" y="3711486"/>
            <a:ext cx="743311" cy="53414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accent4"/>
              </a:buClr>
              <a:buSzPts val="3600"/>
              <a:buNone/>
              <a:defRPr sz="3600">
                <a:solidFill>
                  <a:schemeClr val="accent4"/>
                </a:solidFill>
              </a:defRPr>
            </a:lvl1pPr>
            <a:lvl2pPr indent="-228600" lvl="1" marL="914400" algn="r">
              <a:lnSpc>
                <a:spcPct val="150000"/>
              </a:lnSpc>
              <a:spcBef>
                <a:spcPts val="110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/>
            </a:lvl2pPr>
            <a:lvl3pPr indent="-228600" lvl="2" marL="1371600" algn="r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/>
            </a:lvl3pPr>
            <a:lvl4pPr indent="-279400" lvl="3" marL="1828800" algn="r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/>
            </a:lvl4pPr>
            <a:lvl5pPr indent="-228600" lvl="4" marL="2286000" algn="r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570" name="Google Shape;570;p70"/>
          <p:cNvSpPr txBox="1"/>
          <p:nvPr>
            <p:ph idx="13" type="body"/>
          </p:nvPr>
        </p:nvSpPr>
        <p:spPr>
          <a:xfrm>
            <a:off x="6081893" y="3711486"/>
            <a:ext cx="2328682" cy="462971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None/>
              <a:defRPr b="1" cap="non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algn="l">
              <a:lnSpc>
                <a:spcPct val="150000"/>
              </a:lnSpc>
              <a:spcBef>
                <a:spcPts val="18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571" name="Google Shape;571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37" y="4846088"/>
            <a:ext cx="540000" cy="14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" showMasterSp="0">
  <p:cSld name="PART"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3" name="Google Shape;573;p7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4" name="Google Shape;574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6" y="1582678"/>
            <a:ext cx="7434943" cy="3510816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1"/>
          <p:cNvSpPr txBox="1"/>
          <p:nvPr>
            <p:ph type="title"/>
          </p:nvPr>
        </p:nvSpPr>
        <p:spPr>
          <a:xfrm>
            <a:off x="1523999" y="1853567"/>
            <a:ext cx="6096001" cy="281042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576" name="Google Shape;576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237" y="4846088"/>
            <a:ext cx="540000" cy="14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ART+SUBTITLE" showMasterSp="0">
  <p:cSld name="PART+SUBTITLE"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72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579" name="Google Shape;579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87086" y="1582678"/>
            <a:ext cx="7434943" cy="3510816"/>
          </a:xfrm>
          <a:prstGeom prst="rect">
            <a:avLst/>
          </a:prstGeom>
          <a:noFill/>
          <a:ln>
            <a:noFill/>
          </a:ln>
        </p:spPr>
      </p:pic>
      <p:sp>
        <p:nvSpPr>
          <p:cNvPr id="580" name="Google Shape;580;p72"/>
          <p:cNvSpPr txBox="1"/>
          <p:nvPr>
            <p:ph type="title"/>
          </p:nvPr>
        </p:nvSpPr>
        <p:spPr>
          <a:xfrm>
            <a:off x="1523999" y="1853567"/>
            <a:ext cx="7233049" cy="173053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Anton"/>
              <a:buNone/>
              <a:defRPr sz="60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1" name="Google Shape;581;p72"/>
          <p:cNvSpPr txBox="1"/>
          <p:nvPr>
            <p:ph idx="1" type="body"/>
          </p:nvPr>
        </p:nvSpPr>
        <p:spPr>
          <a:xfrm>
            <a:off x="1523999" y="3513107"/>
            <a:ext cx="5398294" cy="94338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pic>
        <p:nvPicPr>
          <p:cNvPr id="582" name="Google Shape;582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9237" y="4846088"/>
            <a:ext cx="540000" cy="14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EQUIPE - 5 Talents">
  <p:cSld name="EQUIPE - 5 Talents"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p73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85" name="Google Shape;585;p73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6" name="Google Shape;586;p73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87" name="Google Shape;587;p73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QUIPE - 6 Talents">
  <p:cSld name="1_EQUIPE - 6 Talents">
    <p:spTree>
      <p:nvGrpSpPr>
        <p:cNvPr id="588" name="Shape 5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9" name="Google Shape;589;p74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590" name="Google Shape;590;p74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1" name="Google Shape;591;p74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2" name="Google Shape;592;p74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593" name="Google Shape;593;p74"/>
          <p:cNvSpPr/>
          <p:nvPr>
            <p:ph idx="2" type="pic"/>
          </p:nvPr>
        </p:nvSpPr>
        <p:spPr>
          <a:xfrm>
            <a:off x="0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94" name="Google Shape;594;p74"/>
          <p:cNvSpPr/>
          <p:nvPr>
            <p:ph idx="3" type="pic"/>
          </p:nvPr>
        </p:nvSpPr>
        <p:spPr>
          <a:xfrm>
            <a:off x="1523998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95" name="Google Shape;595;p74"/>
          <p:cNvSpPr/>
          <p:nvPr>
            <p:ph idx="4" type="pic"/>
          </p:nvPr>
        </p:nvSpPr>
        <p:spPr>
          <a:xfrm>
            <a:off x="3048005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96" name="Google Shape;596;p74"/>
          <p:cNvSpPr/>
          <p:nvPr>
            <p:ph idx="5" type="pic"/>
          </p:nvPr>
        </p:nvSpPr>
        <p:spPr>
          <a:xfrm>
            <a:off x="4572002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97" name="Google Shape;597;p74"/>
          <p:cNvSpPr/>
          <p:nvPr>
            <p:ph idx="6" type="pic"/>
          </p:nvPr>
        </p:nvSpPr>
        <p:spPr>
          <a:xfrm>
            <a:off x="6096002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98" name="Google Shape;598;p74"/>
          <p:cNvSpPr/>
          <p:nvPr>
            <p:ph idx="7" type="pic"/>
          </p:nvPr>
        </p:nvSpPr>
        <p:spPr>
          <a:xfrm>
            <a:off x="7620000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599" name="Google Shape;599;p74"/>
          <p:cNvSpPr txBox="1"/>
          <p:nvPr>
            <p:ph idx="1" type="body"/>
          </p:nvPr>
        </p:nvSpPr>
        <p:spPr>
          <a:xfrm>
            <a:off x="0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0" name="Google Shape;600;p74"/>
          <p:cNvSpPr txBox="1"/>
          <p:nvPr>
            <p:ph idx="8" type="body"/>
          </p:nvPr>
        </p:nvSpPr>
        <p:spPr>
          <a:xfrm>
            <a:off x="1523998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1" name="Google Shape;601;p74"/>
          <p:cNvSpPr txBox="1"/>
          <p:nvPr>
            <p:ph idx="9" type="body"/>
          </p:nvPr>
        </p:nvSpPr>
        <p:spPr>
          <a:xfrm>
            <a:off x="3048004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2" name="Google Shape;602;p74"/>
          <p:cNvSpPr txBox="1"/>
          <p:nvPr>
            <p:ph idx="13" type="body"/>
          </p:nvPr>
        </p:nvSpPr>
        <p:spPr>
          <a:xfrm>
            <a:off x="4572002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3" name="Google Shape;603;p74"/>
          <p:cNvSpPr txBox="1"/>
          <p:nvPr>
            <p:ph idx="14" type="body"/>
          </p:nvPr>
        </p:nvSpPr>
        <p:spPr>
          <a:xfrm>
            <a:off x="6096002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04" name="Google Shape;604;p74"/>
          <p:cNvSpPr txBox="1"/>
          <p:nvPr>
            <p:ph idx="15" type="body"/>
          </p:nvPr>
        </p:nvSpPr>
        <p:spPr>
          <a:xfrm>
            <a:off x="7620002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EQUIPE - 5 Talents">
  <p:cSld name="2_EQUIPE - 5 Talents">
    <p:spTree>
      <p:nvGrpSpPr>
        <p:cNvPr id="605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75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07" name="Google Shape;607;p75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08" name="Google Shape;608;p75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09" name="Google Shape;609;p75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10" name="Google Shape;610;p75"/>
          <p:cNvSpPr/>
          <p:nvPr>
            <p:ph idx="2" type="pic"/>
          </p:nvPr>
        </p:nvSpPr>
        <p:spPr>
          <a:xfrm>
            <a:off x="1524000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11" name="Google Shape;611;p75"/>
          <p:cNvSpPr/>
          <p:nvPr>
            <p:ph idx="3" type="pic"/>
          </p:nvPr>
        </p:nvSpPr>
        <p:spPr>
          <a:xfrm>
            <a:off x="3047998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12" name="Google Shape;612;p75"/>
          <p:cNvSpPr/>
          <p:nvPr>
            <p:ph idx="4" type="pic"/>
          </p:nvPr>
        </p:nvSpPr>
        <p:spPr>
          <a:xfrm>
            <a:off x="4572005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13" name="Google Shape;613;p75"/>
          <p:cNvSpPr/>
          <p:nvPr>
            <p:ph idx="5" type="pic"/>
          </p:nvPr>
        </p:nvSpPr>
        <p:spPr>
          <a:xfrm>
            <a:off x="6096002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14" name="Google Shape;614;p75"/>
          <p:cNvSpPr/>
          <p:nvPr>
            <p:ph idx="6" type="pic"/>
          </p:nvPr>
        </p:nvSpPr>
        <p:spPr>
          <a:xfrm>
            <a:off x="7620002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15" name="Google Shape;615;p75"/>
          <p:cNvSpPr txBox="1"/>
          <p:nvPr>
            <p:ph idx="1" type="body"/>
          </p:nvPr>
        </p:nvSpPr>
        <p:spPr>
          <a:xfrm>
            <a:off x="1524000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6" name="Google Shape;616;p75"/>
          <p:cNvSpPr txBox="1"/>
          <p:nvPr>
            <p:ph idx="7" type="body"/>
          </p:nvPr>
        </p:nvSpPr>
        <p:spPr>
          <a:xfrm>
            <a:off x="3047998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7" name="Google Shape;617;p75"/>
          <p:cNvSpPr txBox="1"/>
          <p:nvPr>
            <p:ph idx="8" type="body"/>
          </p:nvPr>
        </p:nvSpPr>
        <p:spPr>
          <a:xfrm>
            <a:off x="4572004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8" name="Google Shape;618;p75"/>
          <p:cNvSpPr txBox="1"/>
          <p:nvPr>
            <p:ph idx="9" type="body"/>
          </p:nvPr>
        </p:nvSpPr>
        <p:spPr>
          <a:xfrm>
            <a:off x="6096002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19" name="Google Shape;619;p75"/>
          <p:cNvSpPr txBox="1"/>
          <p:nvPr>
            <p:ph idx="13" type="body"/>
          </p:nvPr>
        </p:nvSpPr>
        <p:spPr>
          <a:xfrm>
            <a:off x="7620002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QUIPE - 4 Talents">
  <p:cSld name="1_EQUIPE - 4 Talents">
    <p:spTree>
      <p:nvGrpSpPr>
        <p:cNvPr id="620" name="Shape 6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1" name="Google Shape;621;p76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22" name="Google Shape;622;p76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3" name="Google Shape;623;p76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24" name="Google Shape;624;p76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25" name="Google Shape;625;p76"/>
          <p:cNvSpPr/>
          <p:nvPr>
            <p:ph idx="2" type="pic"/>
          </p:nvPr>
        </p:nvSpPr>
        <p:spPr>
          <a:xfrm>
            <a:off x="1524000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26" name="Google Shape;626;p76"/>
          <p:cNvSpPr/>
          <p:nvPr>
            <p:ph idx="3" type="pic"/>
          </p:nvPr>
        </p:nvSpPr>
        <p:spPr>
          <a:xfrm>
            <a:off x="3047998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27" name="Google Shape;627;p76"/>
          <p:cNvSpPr/>
          <p:nvPr>
            <p:ph idx="4" type="pic"/>
          </p:nvPr>
        </p:nvSpPr>
        <p:spPr>
          <a:xfrm>
            <a:off x="4572005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28" name="Google Shape;628;p76"/>
          <p:cNvSpPr/>
          <p:nvPr>
            <p:ph idx="5" type="pic"/>
          </p:nvPr>
        </p:nvSpPr>
        <p:spPr>
          <a:xfrm>
            <a:off x="6096002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29" name="Google Shape;629;p76"/>
          <p:cNvSpPr txBox="1"/>
          <p:nvPr>
            <p:ph idx="1" type="body"/>
          </p:nvPr>
        </p:nvSpPr>
        <p:spPr>
          <a:xfrm>
            <a:off x="1524000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0" name="Google Shape;630;p76"/>
          <p:cNvSpPr txBox="1"/>
          <p:nvPr>
            <p:ph idx="6" type="body"/>
          </p:nvPr>
        </p:nvSpPr>
        <p:spPr>
          <a:xfrm>
            <a:off x="3047998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1" name="Google Shape;631;p76"/>
          <p:cNvSpPr txBox="1"/>
          <p:nvPr>
            <p:ph idx="7" type="body"/>
          </p:nvPr>
        </p:nvSpPr>
        <p:spPr>
          <a:xfrm>
            <a:off x="4572004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32" name="Google Shape;632;p76"/>
          <p:cNvSpPr txBox="1"/>
          <p:nvPr>
            <p:ph idx="8" type="body"/>
          </p:nvPr>
        </p:nvSpPr>
        <p:spPr>
          <a:xfrm>
            <a:off x="6096002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EQUIPE - 3 Talents">
  <p:cSld name="1_EQUIPE - 3 Talents">
    <p:spTree>
      <p:nvGrpSpPr>
        <p:cNvPr id="633" name="Shape 6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4" name="Google Shape;634;p77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35" name="Google Shape;635;p77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36" name="Google Shape;636;p77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37" name="Google Shape;637;p77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38" name="Google Shape;638;p77"/>
          <p:cNvSpPr/>
          <p:nvPr>
            <p:ph idx="2" type="pic"/>
          </p:nvPr>
        </p:nvSpPr>
        <p:spPr>
          <a:xfrm>
            <a:off x="1524000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39" name="Google Shape;639;p77"/>
          <p:cNvSpPr/>
          <p:nvPr>
            <p:ph idx="3" type="pic"/>
          </p:nvPr>
        </p:nvSpPr>
        <p:spPr>
          <a:xfrm>
            <a:off x="3047998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40" name="Google Shape;640;p77"/>
          <p:cNvSpPr/>
          <p:nvPr>
            <p:ph idx="4" type="pic"/>
          </p:nvPr>
        </p:nvSpPr>
        <p:spPr>
          <a:xfrm>
            <a:off x="4572005" y="1241822"/>
            <a:ext cx="1523999" cy="2037159"/>
          </a:xfrm>
          <a:prstGeom prst="rect">
            <a:avLst/>
          </a:prstGeom>
          <a:solidFill>
            <a:srgbClr val="F2F2F2"/>
          </a:solidFill>
          <a:ln>
            <a:noFill/>
          </a:ln>
        </p:spPr>
      </p:sp>
      <p:sp>
        <p:nvSpPr>
          <p:cNvPr id="641" name="Google Shape;641;p77"/>
          <p:cNvSpPr txBox="1"/>
          <p:nvPr>
            <p:ph idx="1" type="body"/>
          </p:nvPr>
        </p:nvSpPr>
        <p:spPr>
          <a:xfrm>
            <a:off x="1524000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2" name="Google Shape;642;p77"/>
          <p:cNvSpPr txBox="1"/>
          <p:nvPr>
            <p:ph idx="5" type="body"/>
          </p:nvPr>
        </p:nvSpPr>
        <p:spPr>
          <a:xfrm>
            <a:off x="3047998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43" name="Google Shape;643;p77"/>
          <p:cNvSpPr txBox="1"/>
          <p:nvPr>
            <p:ph idx="6" type="body"/>
          </p:nvPr>
        </p:nvSpPr>
        <p:spPr>
          <a:xfrm>
            <a:off x="4572004" y="3364706"/>
            <a:ext cx="1523999" cy="139422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135000" spcFirstLastPara="1" rIns="13500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800"/>
              <a:buNone/>
              <a:defRPr b="0" sz="800" cap="none">
                <a:solidFill>
                  <a:schemeClr val="lt2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1pPr>
            <a:lvl2pPr indent="-273050" lvl="1" marL="914400" algn="l">
              <a:lnSpc>
                <a:spcPct val="10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700"/>
              <a:buFont typeface="Arial"/>
              <a:buChar char="•"/>
              <a:defRPr sz="700">
                <a:latin typeface="Poppins"/>
                <a:ea typeface="Poppins"/>
                <a:cs typeface="Poppins"/>
                <a:sym typeface="Poppins"/>
              </a:defRPr>
            </a:lvl2pPr>
            <a:lvl3pPr indent="-228600" lvl="2" marL="13716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VIDE">
  <p:cSld name="1_VIDE">
    <p:spTree>
      <p:nvGrpSpPr>
        <p:cNvPr id="644" name="Shape 6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" name="Google Shape;645;p78"/>
          <p:cNvSpPr/>
          <p:nvPr/>
        </p:nvSpPr>
        <p:spPr>
          <a:xfrm>
            <a:off x="6102204" y="0"/>
            <a:ext cx="3041796" cy="5143500"/>
          </a:xfrm>
          <a:prstGeom prst="rect">
            <a:avLst/>
          </a:prstGeom>
          <a:solidFill>
            <a:srgbClr val="FAFAFA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fr"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rPr>
              <a:t>é</a:t>
            </a:r>
            <a:endParaRPr sz="1100"/>
          </a:p>
        </p:txBody>
      </p:sp>
      <p:sp>
        <p:nvSpPr>
          <p:cNvPr id="646" name="Google Shape;646;p78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47" name="Google Shape;647;p78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48" name="Google Shape;648;p78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49" name="Google Shape;649;p78"/>
          <p:cNvSpPr txBox="1"/>
          <p:nvPr>
            <p:ph type="title"/>
          </p:nvPr>
        </p:nvSpPr>
        <p:spPr>
          <a:xfrm>
            <a:off x="1523999" y="621762"/>
            <a:ext cx="4578205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UDGET">
  <p:cSld name="BUDGET">
    <p:spTree>
      <p:nvGrpSpPr>
        <p:cNvPr id="650" name="Shape 6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1" name="Google Shape;651;p79"/>
          <p:cNvSpPr/>
          <p:nvPr/>
        </p:nvSpPr>
        <p:spPr>
          <a:xfrm>
            <a:off x="6102204" y="0"/>
            <a:ext cx="3041796" cy="5143500"/>
          </a:xfrm>
          <a:prstGeom prst="rect">
            <a:avLst/>
          </a:prstGeom>
          <a:solidFill>
            <a:schemeClr val="dk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652" name="Google Shape;652;p79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53" name="Google Shape;653;p79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54" name="Google Shape;654;p79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55" name="Google Shape;655;p79"/>
          <p:cNvSpPr txBox="1"/>
          <p:nvPr>
            <p:ph type="title"/>
          </p:nvPr>
        </p:nvSpPr>
        <p:spPr>
          <a:xfrm>
            <a:off x="386953" y="621762"/>
            <a:ext cx="837009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BUDGET">
  <p:cSld name="1_BUDGET"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57" name="Google Shape;657;p80"/>
          <p:cNvPicPr preferRelativeResize="0"/>
          <p:nvPr/>
        </p:nvPicPr>
        <p:blipFill rotWithShape="1">
          <a:blip r:embed="rId2">
            <a:alphaModFix/>
          </a:blip>
          <a:srcRect b="0" l="66667" r="0" t="0"/>
          <a:stretch/>
        </p:blipFill>
        <p:spPr>
          <a:xfrm>
            <a:off x="6095999" y="0"/>
            <a:ext cx="3048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658" name="Google Shape;658;p80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59" name="Google Shape;659;p80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60" name="Google Shape;660;p80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61" name="Google Shape;661;p80"/>
          <p:cNvSpPr txBox="1"/>
          <p:nvPr>
            <p:ph type="title"/>
          </p:nvPr>
        </p:nvSpPr>
        <p:spPr>
          <a:xfrm>
            <a:off x="1523999" y="621762"/>
            <a:ext cx="458085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7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_BLANC - POSITION GRILLE" showMasterSp="0">
  <p:cSld name="TITLE_BLANC - POSITION GRILLE"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p81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64" name="Google Shape;664;p81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65" name="Google Shape;665;p81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66" name="Google Shape;666;p81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pic>
        <p:nvPicPr>
          <p:cNvPr id="667" name="Google Shape;667;p81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129236" y="4850038"/>
            <a:ext cx="540000" cy="1437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TXT">
  <p:cSld name="TITLE+TXT">
    <p:spTree>
      <p:nvGrpSpPr>
        <p:cNvPr id="668" name="Shape 6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9" name="Google Shape;669;p82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0" name="Google Shape;670;p82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1" name="Google Shape;671;p82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2" name="Google Shape;672;p82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73" name="Google Shape;673;p82"/>
          <p:cNvSpPr txBox="1"/>
          <p:nvPr>
            <p:ph idx="1" type="body"/>
          </p:nvPr>
        </p:nvSpPr>
        <p:spPr>
          <a:xfrm>
            <a:off x="1523998" y="1997418"/>
            <a:ext cx="7233049" cy="2459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-1/2+TXT">
  <p:cSld name="TITLE-1/2+TXT">
    <p:spTree>
      <p:nvGrpSpPr>
        <p:cNvPr id="674" name="Shape 6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5" name="Google Shape;675;p83"/>
          <p:cNvSpPr txBox="1"/>
          <p:nvPr>
            <p:ph type="title"/>
          </p:nvPr>
        </p:nvSpPr>
        <p:spPr>
          <a:xfrm>
            <a:off x="1523999" y="621762"/>
            <a:ext cx="2286001" cy="1949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76" name="Google Shape;676;p83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7" name="Google Shape;677;p83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78" name="Google Shape;678;p83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79" name="Google Shape;679;p83"/>
          <p:cNvSpPr txBox="1"/>
          <p:nvPr>
            <p:ph idx="1" type="body"/>
          </p:nvPr>
        </p:nvSpPr>
        <p:spPr>
          <a:xfrm>
            <a:off x="4572000" y="615292"/>
            <a:ext cx="3048001" cy="383511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404">
          <p15:clr>
            <a:srgbClr val="FBAE40"/>
          </p15:clr>
        </p15:guide>
      </p15:sldGuideLst>
    </p:ext>
  </p:extLst>
</p:sldLayout>
</file>

<file path=ppt/slideLayouts/slideLayout8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-2-TXT1/6">
  <p:cSld name="TITLE-2-TXT1/6"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4"/>
          <p:cNvSpPr txBox="1"/>
          <p:nvPr>
            <p:ph type="title"/>
          </p:nvPr>
        </p:nvSpPr>
        <p:spPr>
          <a:xfrm>
            <a:off x="1523999" y="621762"/>
            <a:ext cx="2286001" cy="1949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2" name="Google Shape;682;p84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83" name="Google Shape;683;p84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84" name="Google Shape;684;p84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85" name="Google Shape;685;p84"/>
          <p:cNvSpPr txBox="1"/>
          <p:nvPr>
            <p:ph idx="1" type="body"/>
          </p:nvPr>
        </p:nvSpPr>
        <p:spPr>
          <a:xfrm>
            <a:off x="4571999" y="621762"/>
            <a:ext cx="1524001" cy="1878662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86" name="Google Shape;686;p84"/>
          <p:cNvSpPr txBox="1"/>
          <p:nvPr>
            <p:ph idx="2" type="body"/>
          </p:nvPr>
        </p:nvSpPr>
        <p:spPr>
          <a:xfrm>
            <a:off x="6095999" y="2578220"/>
            <a:ext cx="1524001" cy="1878661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404">
          <p15:clr>
            <a:srgbClr val="FBAE40"/>
          </p15:clr>
        </p15:guide>
      </p15:sldGuideLst>
    </p:ext>
  </p:extLst>
</p:sldLayout>
</file>

<file path=ppt/slideLayouts/slideLayout8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-3-TXT1/6">
  <p:cSld name="TITLE-3-TXT1/6"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85"/>
          <p:cNvSpPr txBox="1"/>
          <p:nvPr>
            <p:ph type="title"/>
          </p:nvPr>
        </p:nvSpPr>
        <p:spPr>
          <a:xfrm>
            <a:off x="1523999" y="621762"/>
            <a:ext cx="2286001" cy="194998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89" name="Google Shape;689;p85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0" name="Google Shape;690;p85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1" name="Google Shape;691;p85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692" name="Google Shape;692;p85"/>
          <p:cNvSpPr txBox="1"/>
          <p:nvPr>
            <p:ph idx="1" type="body"/>
          </p:nvPr>
        </p:nvSpPr>
        <p:spPr>
          <a:xfrm>
            <a:off x="4571999" y="621762"/>
            <a:ext cx="1524001" cy="1235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3" name="Google Shape;693;p85"/>
          <p:cNvSpPr txBox="1"/>
          <p:nvPr>
            <p:ph idx="2" type="body"/>
          </p:nvPr>
        </p:nvSpPr>
        <p:spPr>
          <a:xfrm>
            <a:off x="6095999" y="1921515"/>
            <a:ext cx="1524001" cy="1235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694" name="Google Shape;694;p85"/>
          <p:cNvSpPr txBox="1"/>
          <p:nvPr>
            <p:ph idx="3" type="body"/>
          </p:nvPr>
        </p:nvSpPr>
        <p:spPr>
          <a:xfrm>
            <a:off x="4571999" y="3221268"/>
            <a:ext cx="1524001" cy="123561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  <p:extLst>
    <p:ext uri="{DCECCB84-F9BA-43D5-87BE-67443E8EF086}">
      <p15:sldGuideLst>
        <p15:guide id="1" pos="2404">
          <p15:clr>
            <a:srgbClr val="FBAE40"/>
          </p15:clr>
        </p15:guide>
      </p15:sldGuideLst>
    </p:ext>
  </p:extLst>
</p:sldLayout>
</file>

<file path=ppt/slideLayouts/slideLayout8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2TXT">
  <p:cSld name="TITLE+2TXT">
    <p:spTree>
      <p:nvGrpSpPr>
        <p:cNvPr id="695" name="Shape 6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6" name="Google Shape;696;p86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697" name="Google Shape;697;p86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8" name="Google Shape;698;p86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99" name="Google Shape;699;p86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00" name="Google Shape;700;p86"/>
          <p:cNvSpPr txBox="1"/>
          <p:nvPr>
            <p:ph idx="1" type="body"/>
          </p:nvPr>
        </p:nvSpPr>
        <p:spPr>
          <a:xfrm>
            <a:off x="1523999" y="1997418"/>
            <a:ext cx="2771775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1" name="Google Shape;701;p86"/>
          <p:cNvSpPr txBox="1"/>
          <p:nvPr>
            <p:ph idx="2" type="body"/>
          </p:nvPr>
        </p:nvSpPr>
        <p:spPr>
          <a:xfrm>
            <a:off x="4572000" y="1997418"/>
            <a:ext cx="2771775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3TXT">
  <p:cSld name="TITLE+3TXT"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p87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4" name="Google Shape;704;p87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05" name="Google Shape;705;p87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06" name="Google Shape;706;p87"/>
          <p:cNvSpPr txBox="1"/>
          <p:nvPr>
            <p:ph type="title"/>
          </p:nvPr>
        </p:nvSpPr>
        <p:spPr>
          <a:xfrm>
            <a:off x="386953" y="621762"/>
            <a:ext cx="8370094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07" name="Google Shape;707;p87"/>
          <p:cNvSpPr txBox="1"/>
          <p:nvPr>
            <p:ph idx="1" type="body"/>
          </p:nvPr>
        </p:nvSpPr>
        <p:spPr>
          <a:xfrm>
            <a:off x="386954" y="1997418"/>
            <a:ext cx="2274093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8" name="Google Shape;708;p87"/>
          <p:cNvSpPr txBox="1"/>
          <p:nvPr>
            <p:ph idx="2" type="body"/>
          </p:nvPr>
        </p:nvSpPr>
        <p:spPr>
          <a:xfrm>
            <a:off x="3434954" y="1997418"/>
            <a:ext cx="2274093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09" name="Google Shape;709;p87"/>
          <p:cNvSpPr txBox="1"/>
          <p:nvPr>
            <p:ph idx="3" type="body"/>
          </p:nvPr>
        </p:nvSpPr>
        <p:spPr>
          <a:xfrm>
            <a:off x="6482954" y="1997418"/>
            <a:ext cx="2274093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ITLE+3TXT">
  <p:cSld name="2_TITLE+3TXT">
    <p:spTree>
      <p:nvGrpSpPr>
        <p:cNvPr id="710" name="Shape 7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1" name="Google Shape;711;p88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12" name="Google Shape;712;p88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13" name="Google Shape;713;p88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14" name="Google Shape;714;p88"/>
          <p:cNvSpPr txBox="1"/>
          <p:nvPr>
            <p:ph idx="1" type="body"/>
          </p:nvPr>
        </p:nvSpPr>
        <p:spPr>
          <a:xfrm>
            <a:off x="1524000" y="1997418"/>
            <a:ext cx="1577159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5" name="Google Shape;715;p88"/>
          <p:cNvSpPr txBox="1"/>
          <p:nvPr>
            <p:ph idx="2" type="body"/>
          </p:nvPr>
        </p:nvSpPr>
        <p:spPr>
          <a:xfrm>
            <a:off x="3783421" y="1997418"/>
            <a:ext cx="1577159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6" name="Google Shape;716;p88"/>
          <p:cNvSpPr txBox="1"/>
          <p:nvPr>
            <p:ph idx="3" type="body"/>
          </p:nvPr>
        </p:nvSpPr>
        <p:spPr>
          <a:xfrm>
            <a:off x="6090501" y="1997418"/>
            <a:ext cx="1577158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17" name="Google Shape;717;p88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+4TXT">
  <p:cSld name="TITLE+4TXT"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89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0" name="Google Shape;720;p89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21" name="Google Shape;721;p89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sp>
        <p:nvSpPr>
          <p:cNvPr id="722" name="Google Shape;722;p89"/>
          <p:cNvSpPr txBox="1"/>
          <p:nvPr>
            <p:ph idx="1" type="body"/>
          </p:nvPr>
        </p:nvSpPr>
        <p:spPr>
          <a:xfrm>
            <a:off x="1524000" y="1997418"/>
            <a:ext cx="1524000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3" name="Google Shape;723;p89"/>
          <p:cNvSpPr txBox="1"/>
          <p:nvPr>
            <p:ph idx="2" type="body"/>
          </p:nvPr>
        </p:nvSpPr>
        <p:spPr>
          <a:xfrm>
            <a:off x="3048000" y="1997418"/>
            <a:ext cx="1524000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4" name="Google Shape;724;p89"/>
          <p:cNvSpPr txBox="1"/>
          <p:nvPr>
            <p:ph idx="3" type="body"/>
          </p:nvPr>
        </p:nvSpPr>
        <p:spPr>
          <a:xfrm>
            <a:off x="4572000" y="1997418"/>
            <a:ext cx="1524000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5" name="Google Shape;725;p89"/>
          <p:cNvSpPr txBox="1"/>
          <p:nvPr>
            <p:ph idx="4" type="body"/>
          </p:nvPr>
        </p:nvSpPr>
        <p:spPr>
          <a:xfrm>
            <a:off x="6096000" y="1997418"/>
            <a:ext cx="1524000" cy="2459463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26" name="Google Shape;726;p89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8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1/2-PICTURE">
  <p:cSld name="CONTENT1/2-PICTURE">
    <p:spTree>
      <p:nvGrpSpPr>
        <p:cNvPr id="727" name="Shape 7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8" name="Google Shape;728;p90"/>
          <p:cNvSpPr/>
          <p:nvPr>
            <p:ph idx="2" type="pic"/>
          </p:nvPr>
        </p:nvSpPr>
        <p:spPr>
          <a:xfrm>
            <a:off x="4571998" y="-1"/>
            <a:ext cx="4572002" cy="5143501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729" name="Google Shape;729;p90"/>
          <p:cNvSpPr txBox="1"/>
          <p:nvPr>
            <p:ph type="title"/>
          </p:nvPr>
        </p:nvSpPr>
        <p:spPr>
          <a:xfrm>
            <a:off x="1523999" y="621762"/>
            <a:ext cx="3047999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0" name="Google Shape;730;p90"/>
          <p:cNvSpPr txBox="1"/>
          <p:nvPr>
            <p:ph idx="1" type="body"/>
          </p:nvPr>
        </p:nvSpPr>
        <p:spPr>
          <a:xfrm>
            <a:off x="1523998" y="1997418"/>
            <a:ext cx="2286001" cy="2459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1" name="Google Shape;731;p90"/>
          <p:cNvSpPr txBox="1"/>
          <p:nvPr>
            <p:ph idx="3" type="body"/>
          </p:nvPr>
        </p:nvSpPr>
        <p:spPr>
          <a:xfrm>
            <a:off x="6095100" y="0"/>
            <a:ext cx="1527150" cy="514350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2" name="Google Shape;732;p90"/>
          <p:cNvSpPr txBox="1"/>
          <p:nvPr>
            <p:ph idx="4" type="body"/>
          </p:nvPr>
        </p:nvSpPr>
        <p:spPr>
          <a:xfrm>
            <a:off x="4571998" y="2571749"/>
            <a:ext cx="4572002" cy="25717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"/>
              <a:buNone/>
              <a:defRPr sz="1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dk1"/>
                </a:solidFill>
              </a:defRPr>
            </a:lvl3pPr>
            <a:lvl4pPr indent="-23495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33" name="Google Shape;733;p90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4" name="Google Shape;734;p90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35" name="Google Shape;735;p90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2/3-PICTURE-D">
  <p:cSld name="CONTENT2/3-PICTURE-D"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1"/>
          <p:cNvSpPr/>
          <p:nvPr>
            <p:ph idx="2" type="pic"/>
          </p:nvPr>
        </p:nvSpPr>
        <p:spPr>
          <a:xfrm>
            <a:off x="6096000" y="-1"/>
            <a:ext cx="3048000" cy="5143501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738" name="Google Shape;738;p91"/>
          <p:cNvSpPr txBox="1"/>
          <p:nvPr>
            <p:ph type="title"/>
          </p:nvPr>
        </p:nvSpPr>
        <p:spPr>
          <a:xfrm>
            <a:off x="1523999" y="62176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39" name="Google Shape;739;p91"/>
          <p:cNvSpPr txBox="1"/>
          <p:nvPr>
            <p:ph idx="1" type="body"/>
          </p:nvPr>
        </p:nvSpPr>
        <p:spPr>
          <a:xfrm>
            <a:off x="1523998" y="1997418"/>
            <a:ext cx="3810002" cy="2459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0" name="Google Shape;740;p91"/>
          <p:cNvSpPr txBox="1"/>
          <p:nvPr>
            <p:ph idx="3" type="body"/>
          </p:nvPr>
        </p:nvSpPr>
        <p:spPr>
          <a:xfrm>
            <a:off x="7619550" y="0"/>
            <a:ext cx="2700" cy="514350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1" name="Google Shape;741;p91"/>
          <p:cNvSpPr txBox="1"/>
          <p:nvPr>
            <p:ph idx="4" type="body"/>
          </p:nvPr>
        </p:nvSpPr>
        <p:spPr>
          <a:xfrm>
            <a:off x="6095999" y="2571750"/>
            <a:ext cx="3048001" cy="257175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"/>
              <a:buNone/>
              <a:defRPr sz="1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dk1"/>
                </a:solidFill>
              </a:defRPr>
            </a:lvl3pPr>
            <a:lvl4pPr indent="-23495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2" name="Google Shape;742;p91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3" name="Google Shape;743;p91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44" name="Google Shape;744;p91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2/3-PICTURE-L">
  <p:cSld name="CONTENT2/3-PICTURE-L">
    <p:spTree>
      <p:nvGrpSpPr>
        <p:cNvPr id="745" name="Shape 7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6" name="Google Shape;746;p92"/>
          <p:cNvSpPr/>
          <p:nvPr>
            <p:ph idx="2" type="pic"/>
          </p:nvPr>
        </p:nvSpPr>
        <p:spPr>
          <a:xfrm>
            <a:off x="0" y="-1"/>
            <a:ext cx="3048000" cy="5143501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747" name="Google Shape;747;p92"/>
          <p:cNvSpPr txBox="1"/>
          <p:nvPr>
            <p:ph type="title"/>
          </p:nvPr>
        </p:nvSpPr>
        <p:spPr>
          <a:xfrm>
            <a:off x="3806191" y="621762"/>
            <a:ext cx="4950857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48" name="Google Shape;748;p92"/>
          <p:cNvSpPr txBox="1"/>
          <p:nvPr>
            <p:ph idx="1" type="body"/>
          </p:nvPr>
        </p:nvSpPr>
        <p:spPr>
          <a:xfrm>
            <a:off x="3806190" y="1997418"/>
            <a:ext cx="3813810" cy="2459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49" name="Google Shape;749;p92"/>
          <p:cNvSpPr txBox="1"/>
          <p:nvPr>
            <p:ph idx="3" type="body"/>
          </p:nvPr>
        </p:nvSpPr>
        <p:spPr>
          <a:xfrm>
            <a:off x="1522650" y="0"/>
            <a:ext cx="2700" cy="514350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0" name="Google Shape;750;p92"/>
          <p:cNvSpPr txBox="1"/>
          <p:nvPr>
            <p:ph idx="4" type="body"/>
          </p:nvPr>
        </p:nvSpPr>
        <p:spPr>
          <a:xfrm>
            <a:off x="0" y="2571750"/>
            <a:ext cx="3048001" cy="257175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"/>
              <a:buNone/>
              <a:defRPr sz="1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dk1"/>
                </a:solidFill>
              </a:defRPr>
            </a:lvl3pPr>
            <a:lvl4pPr indent="-23495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51" name="Google Shape;751;p92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52" name="Google Shape;752;p92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53" name="Google Shape;753;p92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KG-TITLE1/3">
  <p:cSld name="BKG-TITLE1/3">
    <p:spTree>
      <p:nvGrpSpPr>
        <p:cNvPr id="754" name="Shape 7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5" name="Google Shape;755;p93"/>
          <p:cNvPicPr preferRelativeResize="0"/>
          <p:nvPr/>
        </p:nvPicPr>
        <p:blipFill rotWithShape="1">
          <a:blip r:embed="rId2">
            <a:alphaModFix/>
          </a:blip>
          <a:srcRect b="0" l="0" r="66667" t="0"/>
          <a:stretch/>
        </p:blipFill>
        <p:spPr>
          <a:xfrm>
            <a:off x="0" y="0"/>
            <a:ext cx="3047999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56" name="Google Shape;756;p93"/>
          <p:cNvGrpSpPr/>
          <p:nvPr/>
        </p:nvGrpSpPr>
        <p:grpSpPr>
          <a:xfrm>
            <a:off x="0" y="0"/>
            <a:ext cx="3048000" cy="5143500"/>
            <a:chOff x="6096000" y="0"/>
            <a:chExt cx="4064000" cy="6858000"/>
          </a:xfrm>
        </p:grpSpPr>
        <p:cxnSp>
          <p:nvCxnSpPr>
            <p:cNvPr id="757" name="Google Shape;757;p93"/>
            <p:cNvCxnSpPr/>
            <p:nvPr/>
          </p:nvCxnSpPr>
          <p:spPr>
            <a:xfrm>
              <a:off x="6096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8" name="Google Shape;758;p93"/>
            <p:cNvCxnSpPr/>
            <p:nvPr/>
          </p:nvCxnSpPr>
          <p:spPr>
            <a:xfrm>
              <a:off x="10160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59" name="Google Shape;759;p93"/>
            <p:cNvCxnSpPr/>
            <p:nvPr/>
          </p:nvCxnSpPr>
          <p:spPr>
            <a:xfrm>
              <a:off x="8128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60" name="Google Shape;760;p93"/>
          <p:cNvSpPr txBox="1"/>
          <p:nvPr>
            <p:ph type="title"/>
          </p:nvPr>
        </p:nvSpPr>
        <p:spPr>
          <a:xfrm>
            <a:off x="392350" y="846363"/>
            <a:ext cx="2263293" cy="1417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61" name="Google Shape;761;p93"/>
          <p:cNvSpPr txBox="1"/>
          <p:nvPr>
            <p:ph idx="1" type="body"/>
          </p:nvPr>
        </p:nvSpPr>
        <p:spPr>
          <a:xfrm>
            <a:off x="392351" y="2571750"/>
            <a:ext cx="2263292" cy="1725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3pPr>
            <a:lvl4pPr indent="-2794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62" name="Google Shape;762;p93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63" name="Google Shape;763;p93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64" name="Google Shape;764;p93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65" name="Google Shape;765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37" y="4846088"/>
            <a:ext cx="540000" cy="14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KG-TITLE1/2">
  <p:cSld name="BKG-TITLE1/2">
    <p:spTree>
      <p:nvGrpSpPr>
        <p:cNvPr id="766" name="Shape 7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67" name="Google Shape;767;p94"/>
          <p:cNvPicPr preferRelativeResize="0"/>
          <p:nvPr/>
        </p:nvPicPr>
        <p:blipFill rotWithShape="1">
          <a:blip r:embed="rId2">
            <a:alphaModFix/>
          </a:blip>
          <a:srcRect b="0" l="0" r="50000" t="0"/>
          <a:stretch/>
        </p:blipFill>
        <p:spPr>
          <a:xfrm>
            <a:off x="0" y="0"/>
            <a:ext cx="4571997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68" name="Google Shape;768;p94"/>
          <p:cNvGrpSpPr/>
          <p:nvPr/>
        </p:nvGrpSpPr>
        <p:grpSpPr>
          <a:xfrm>
            <a:off x="0" y="0"/>
            <a:ext cx="3048000" cy="5143500"/>
            <a:chOff x="6096000" y="0"/>
            <a:chExt cx="4064000" cy="6858000"/>
          </a:xfrm>
        </p:grpSpPr>
        <p:cxnSp>
          <p:nvCxnSpPr>
            <p:cNvPr id="769" name="Google Shape;769;p94"/>
            <p:cNvCxnSpPr/>
            <p:nvPr/>
          </p:nvCxnSpPr>
          <p:spPr>
            <a:xfrm>
              <a:off x="6096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0" name="Google Shape;770;p94"/>
            <p:cNvCxnSpPr/>
            <p:nvPr/>
          </p:nvCxnSpPr>
          <p:spPr>
            <a:xfrm>
              <a:off x="10160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71" name="Google Shape;771;p94"/>
            <p:cNvCxnSpPr/>
            <p:nvPr/>
          </p:nvCxnSpPr>
          <p:spPr>
            <a:xfrm>
              <a:off x="8128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72" name="Google Shape;772;p94"/>
          <p:cNvSpPr txBox="1"/>
          <p:nvPr>
            <p:ph type="title"/>
          </p:nvPr>
        </p:nvSpPr>
        <p:spPr>
          <a:xfrm>
            <a:off x="1524000" y="846363"/>
            <a:ext cx="2852058" cy="1417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73" name="Google Shape;773;p94"/>
          <p:cNvSpPr txBox="1"/>
          <p:nvPr>
            <p:ph idx="1" type="body"/>
          </p:nvPr>
        </p:nvSpPr>
        <p:spPr>
          <a:xfrm>
            <a:off x="1524001" y="2571750"/>
            <a:ext cx="2284094" cy="1725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500"/>
              <a:buNone/>
              <a:defRPr>
                <a:solidFill>
                  <a:schemeClr val="lt1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3pPr>
            <a:lvl4pPr indent="-2794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74" name="Google Shape;774;p94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75" name="Google Shape;775;p94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76" name="Google Shape;776;p94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77" name="Google Shape;777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37" y="4846088"/>
            <a:ext cx="540000" cy="14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KG-TITLE2/3">
  <p:cSld name="BKG-TITLE2/3">
    <p:spTree>
      <p:nvGrpSpPr>
        <p:cNvPr id="778" name="Shape 7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9" name="Google Shape;779;p95"/>
          <p:cNvPicPr preferRelativeResize="0"/>
          <p:nvPr/>
        </p:nvPicPr>
        <p:blipFill rotWithShape="1">
          <a:blip r:embed="rId2">
            <a:alphaModFix/>
          </a:blip>
          <a:srcRect b="0" l="0" r="33333" t="0"/>
          <a:stretch/>
        </p:blipFill>
        <p:spPr>
          <a:xfrm>
            <a:off x="0" y="0"/>
            <a:ext cx="6095997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780" name="Google Shape;780;p95"/>
          <p:cNvGrpSpPr/>
          <p:nvPr/>
        </p:nvGrpSpPr>
        <p:grpSpPr>
          <a:xfrm>
            <a:off x="1524000" y="0"/>
            <a:ext cx="3048000" cy="5143500"/>
            <a:chOff x="2032000" y="0"/>
            <a:chExt cx="4064000" cy="6858000"/>
          </a:xfrm>
        </p:grpSpPr>
        <p:cxnSp>
          <p:nvCxnSpPr>
            <p:cNvPr id="781" name="Google Shape;781;p95"/>
            <p:cNvCxnSpPr/>
            <p:nvPr/>
          </p:nvCxnSpPr>
          <p:spPr>
            <a:xfrm>
              <a:off x="2032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2" name="Google Shape;782;p95"/>
            <p:cNvCxnSpPr/>
            <p:nvPr/>
          </p:nvCxnSpPr>
          <p:spPr>
            <a:xfrm>
              <a:off x="4064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783" name="Google Shape;783;p95"/>
            <p:cNvCxnSpPr/>
            <p:nvPr/>
          </p:nvCxnSpPr>
          <p:spPr>
            <a:xfrm>
              <a:off x="6096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784" name="Google Shape;784;p95"/>
          <p:cNvSpPr txBox="1"/>
          <p:nvPr>
            <p:ph type="title"/>
          </p:nvPr>
        </p:nvSpPr>
        <p:spPr>
          <a:xfrm>
            <a:off x="1523999" y="1862818"/>
            <a:ext cx="4571998" cy="1417865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85" name="Google Shape;785;p95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6" name="Google Shape;786;p95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87" name="Google Shape;787;p95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788" name="Google Shape;788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37" y="4846088"/>
            <a:ext cx="540000" cy="14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NTENT2/3-BKG">
  <p:cSld name="CONTENT2/3-BKG">
    <p:spTree>
      <p:nvGrpSpPr>
        <p:cNvPr id="789" name="Shape 7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0" name="Google Shape;790;p96"/>
          <p:cNvPicPr preferRelativeResize="0"/>
          <p:nvPr/>
        </p:nvPicPr>
        <p:blipFill rotWithShape="1">
          <a:blip r:embed="rId2">
            <a:alphaModFix/>
          </a:blip>
          <a:srcRect b="0" l="66667" r="0" t="0"/>
          <a:stretch/>
        </p:blipFill>
        <p:spPr>
          <a:xfrm>
            <a:off x="6095999" y="0"/>
            <a:ext cx="3048001" cy="514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1" name="Google Shape;791;p96"/>
          <p:cNvCxnSpPr/>
          <p:nvPr/>
        </p:nvCxnSpPr>
        <p:spPr>
          <a:xfrm>
            <a:off x="7620000" y="0"/>
            <a:ext cx="0" cy="5143500"/>
          </a:xfrm>
          <a:prstGeom prst="straightConnector1">
            <a:avLst/>
          </a:prstGeom>
          <a:noFill/>
          <a:ln cap="flat" cmpd="sng" w="9525">
            <a:solidFill>
              <a:schemeClr val="lt2">
                <a:alpha val="49803"/>
              </a:schemeClr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792" name="Google Shape;792;p96"/>
          <p:cNvSpPr txBox="1"/>
          <p:nvPr>
            <p:ph type="title"/>
          </p:nvPr>
        </p:nvSpPr>
        <p:spPr>
          <a:xfrm>
            <a:off x="1523999" y="621762"/>
            <a:ext cx="4572000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793" name="Google Shape;793;p96"/>
          <p:cNvSpPr txBox="1"/>
          <p:nvPr>
            <p:ph idx="1" type="body"/>
          </p:nvPr>
        </p:nvSpPr>
        <p:spPr>
          <a:xfrm>
            <a:off x="1523998" y="1997418"/>
            <a:ext cx="3810002" cy="2459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794" name="Google Shape;794;p96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95" name="Google Shape;795;p96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796" name="Google Shape;796;p96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4087">
          <p15:clr>
            <a:srgbClr val="9FCC3B"/>
          </p15:clr>
        </p15:guide>
      </p15:sldGuideLst>
    </p:ext>
  </p:extLst>
</p:sldLayout>
</file>

<file path=ppt/slideLayouts/slideLayout9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1/2-BKG">
  <p:cSld name="TITLE1/2-BKG">
    <p:spTree>
      <p:nvGrpSpPr>
        <p:cNvPr id="797" name="Shape 7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98" name="Google Shape;798;p97"/>
          <p:cNvPicPr preferRelativeResize="0"/>
          <p:nvPr/>
        </p:nvPicPr>
        <p:blipFill rotWithShape="1">
          <a:blip r:embed="rId2">
            <a:alphaModFix/>
          </a:blip>
          <a:srcRect b="0" l="50000" r="0" t="0"/>
          <a:stretch/>
        </p:blipFill>
        <p:spPr>
          <a:xfrm>
            <a:off x="4571999" y="0"/>
            <a:ext cx="4572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799" name="Google Shape;799;p97"/>
          <p:cNvSpPr txBox="1"/>
          <p:nvPr>
            <p:ph type="title"/>
          </p:nvPr>
        </p:nvSpPr>
        <p:spPr>
          <a:xfrm>
            <a:off x="1523999" y="846363"/>
            <a:ext cx="3047999" cy="1417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800" name="Google Shape;800;p97"/>
          <p:cNvGrpSpPr/>
          <p:nvPr/>
        </p:nvGrpSpPr>
        <p:grpSpPr>
          <a:xfrm>
            <a:off x="6096000" y="0"/>
            <a:ext cx="1524000" cy="5143500"/>
            <a:chOff x="8128000" y="0"/>
            <a:chExt cx="2032000" cy="6858000"/>
          </a:xfrm>
        </p:grpSpPr>
        <p:cxnSp>
          <p:nvCxnSpPr>
            <p:cNvPr id="801" name="Google Shape;801;p97"/>
            <p:cNvCxnSpPr/>
            <p:nvPr/>
          </p:nvCxnSpPr>
          <p:spPr>
            <a:xfrm>
              <a:off x="10160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02" name="Google Shape;802;p97"/>
            <p:cNvCxnSpPr/>
            <p:nvPr/>
          </p:nvCxnSpPr>
          <p:spPr>
            <a:xfrm>
              <a:off x="8128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03" name="Google Shape;803;p97"/>
          <p:cNvSpPr txBox="1"/>
          <p:nvPr>
            <p:ph idx="1" type="body"/>
          </p:nvPr>
        </p:nvSpPr>
        <p:spPr>
          <a:xfrm>
            <a:off x="1524001" y="2571750"/>
            <a:ext cx="2284095" cy="1725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04" name="Google Shape;804;p97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5" name="Google Shape;805;p97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06" name="Google Shape;806;p97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1/3-BKG">
  <p:cSld name="TITLE1/3-BKG">
    <p:spTree>
      <p:nvGrpSpPr>
        <p:cNvPr id="807" name="Shape 8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8" name="Google Shape;808;p98"/>
          <p:cNvPicPr preferRelativeResize="0"/>
          <p:nvPr/>
        </p:nvPicPr>
        <p:blipFill rotWithShape="1">
          <a:blip r:embed="rId2">
            <a:alphaModFix/>
          </a:blip>
          <a:srcRect b="0" l="33333" r="0" t="0"/>
          <a:stretch/>
        </p:blipFill>
        <p:spPr>
          <a:xfrm>
            <a:off x="3047999" y="0"/>
            <a:ext cx="6096001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09" name="Google Shape;809;p98"/>
          <p:cNvSpPr txBox="1"/>
          <p:nvPr>
            <p:ph type="title"/>
          </p:nvPr>
        </p:nvSpPr>
        <p:spPr>
          <a:xfrm>
            <a:off x="1524000" y="1153885"/>
            <a:ext cx="1524000" cy="1417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grpSp>
        <p:nvGrpSpPr>
          <p:cNvPr id="810" name="Google Shape;810;p98"/>
          <p:cNvGrpSpPr/>
          <p:nvPr/>
        </p:nvGrpSpPr>
        <p:grpSpPr>
          <a:xfrm>
            <a:off x="4572000" y="0"/>
            <a:ext cx="3048000" cy="5143500"/>
            <a:chOff x="6096000" y="0"/>
            <a:chExt cx="4064000" cy="6858000"/>
          </a:xfrm>
        </p:grpSpPr>
        <p:cxnSp>
          <p:nvCxnSpPr>
            <p:cNvPr id="811" name="Google Shape;811;p98"/>
            <p:cNvCxnSpPr/>
            <p:nvPr/>
          </p:nvCxnSpPr>
          <p:spPr>
            <a:xfrm>
              <a:off x="6096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2" name="Google Shape;812;p98"/>
            <p:cNvCxnSpPr/>
            <p:nvPr/>
          </p:nvCxnSpPr>
          <p:spPr>
            <a:xfrm>
              <a:off x="10160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13" name="Google Shape;813;p98"/>
            <p:cNvCxnSpPr/>
            <p:nvPr/>
          </p:nvCxnSpPr>
          <p:spPr>
            <a:xfrm>
              <a:off x="8128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14" name="Google Shape;814;p98"/>
          <p:cNvSpPr txBox="1"/>
          <p:nvPr>
            <p:ph idx="1" type="body"/>
          </p:nvPr>
        </p:nvSpPr>
        <p:spPr>
          <a:xfrm>
            <a:off x="1524000" y="2928257"/>
            <a:ext cx="1404257" cy="1061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None/>
              <a:defRPr/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15" name="Google Shape;815;p98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6" name="Google Shape;816;p98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17" name="Google Shape;817;p98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RADIENT-TITLE+TXT">
  <p:cSld name="GRADIENT-TITLE+TXT"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" name="Google Shape;819;p99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0" y="0"/>
            <a:ext cx="9144000" cy="51435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20" name="Google Shape;820;p99"/>
          <p:cNvGrpSpPr/>
          <p:nvPr/>
        </p:nvGrpSpPr>
        <p:grpSpPr>
          <a:xfrm>
            <a:off x="1524000" y="0"/>
            <a:ext cx="6096000" cy="5143500"/>
            <a:chOff x="2032000" y="0"/>
            <a:chExt cx="8128000" cy="6858000"/>
          </a:xfrm>
        </p:grpSpPr>
        <p:cxnSp>
          <p:nvCxnSpPr>
            <p:cNvPr id="821" name="Google Shape;821;p99"/>
            <p:cNvCxnSpPr/>
            <p:nvPr/>
          </p:nvCxnSpPr>
          <p:spPr>
            <a:xfrm>
              <a:off x="2032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2" name="Google Shape;822;p99"/>
            <p:cNvCxnSpPr/>
            <p:nvPr/>
          </p:nvCxnSpPr>
          <p:spPr>
            <a:xfrm>
              <a:off x="4064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3" name="Google Shape;823;p99"/>
            <p:cNvCxnSpPr/>
            <p:nvPr/>
          </p:nvCxnSpPr>
          <p:spPr>
            <a:xfrm>
              <a:off x="6096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4" name="Google Shape;824;p99"/>
            <p:cNvCxnSpPr/>
            <p:nvPr/>
          </p:nvCxnSpPr>
          <p:spPr>
            <a:xfrm>
              <a:off x="10160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825" name="Google Shape;825;p99"/>
            <p:cNvCxnSpPr/>
            <p:nvPr/>
          </p:nvCxnSpPr>
          <p:spPr>
            <a:xfrm>
              <a:off x="8128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chemeClr val="lt2">
                  <a:alpha val="49803"/>
                </a:schemeClr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826" name="Google Shape;826;p99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3000"/>
              <a:buFont typeface="Anton"/>
              <a:buNone/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27" name="Google Shape;827;p99"/>
          <p:cNvSpPr txBox="1"/>
          <p:nvPr>
            <p:ph idx="1" type="body"/>
          </p:nvPr>
        </p:nvSpPr>
        <p:spPr>
          <a:xfrm>
            <a:off x="1523998" y="1997418"/>
            <a:ext cx="7233049" cy="2459069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lt1"/>
              </a:buClr>
              <a:buSzPts val="1200"/>
              <a:buNone/>
              <a:defRPr>
                <a:solidFill>
                  <a:schemeClr val="lt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800"/>
              <a:buNone/>
              <a:defRPr>
                <a:solidFill>
                  <a:schemeClr val="lt1"/>
                </a:solidFill>
              </a:defRPr>
            </a:lvl3pPr>
            <a:lvl4pPr indent="-2794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800"/>
              <a:buChar char="●"/>
              <a:defRPr>
                <a:solidFill>
                  <a:schemeClr val="lt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1"/>
              </a:buClr>
              <a:buSzPts val="800"/>
              <a:buNone/>
              <a:defRPr>
                <a:solidFill>
                  <a:schemeClr val="lt1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28" name="Google Shape;828;p99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29" name="Google Shape;829;p99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30" name="Google Shape;830;p99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  <p:pic>
        <p:nvPicPr>
          <p:cNvPr id="831" name="Google Shape;831;p9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9237" y="4846088"/>
            <a:ext cx="540000" cy="1433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-TITLE1/3-IMG">
  <p:cSld name="IDEA-TITLE1/3-IMG"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100"/>
          <p:cNvSpPr/>
          <p:nvPr>
            <p:ph idx="2" type="pic"/>
          </p:nvPr>
        </p:nvSpPr>
        <p:spPr>
          <a:xfrm>
            <a:off x="3048000" y="-1"/>
            <a:ext cx="6096000" cy="5143501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834" name="Google Shape;834;p100"/>
          <p:cNvSpPr txBox="1"/>
          <p:nvPr>
            <p:ph type="title"/>
          </p:nvPr>
        </p:nvSpPr>
        <p:spPr>
          <a:xfrm>
            <a:off x="1524000" y="1153885"/>
            <a:ext cx="1524000" cy="1417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35" name="Google Shape;835;p100"/>
          <p:cNvSpPr txBox="1"/>
          <p:nvPr>
            <p:ph idx="1" type="body"/>
          </p:nvPr>
        </p:nvSpPr>
        <p:spPr>
          <a:xfrm>
            <a:off x="1524000" y="2928257"/>
            <a:ext cx="1404257" cy="1061358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500"/>
              <a:buNone/>
              <a:defRPr>
                <a:solidFill>
                  <a:schemeClr val="lt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6" name="Google Shape;836;p100"/>
          <p:cNvSpPr txBox="1"/>
          <p:nvPr>
            <p:ph idx="3" type="body"/>
          </p:nvPr>
        </p:nvSpPr>
        <p:spPr>
          <a:xfrm>
            <a:off x="4570650" y="0"/>
            <a:ext cx="3051600" cy="514350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7" name="Google Shape;837;p100"/>
          <p:cNvSpPr txBox="1"/>
          <p:nvPr>
            <p:ph idx="4" type="body"/>
          </p:nvPr>
        </p:nvSpPr>
        <p:spPr>
          <a:xfrm>
            <a:off x="3048001" y="1714500"/>
            <a:ext cx="6096000" cy="3429000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"/>
              <a:buNone/>
              <a:defRPr sz="1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dk1"/>
                </a:solidFill>
              </a:defRPr>
            </a:lvl3pPr>
            <a:lvl4pPr indent="-23495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38" name="Google Shape;838;p100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39" name="Google Shape;839;p100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40" name="Google Shape;840;p100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pos="2404">
          <p15:clr>
            <a:srgbClr val="FBAE40"/>
          </p15:clr>
        </p15:guide>
      </p15:sldGuideLst>
    </p:ext>
  </p:extLst>
</p:sldLayout>
</file>

<file path=ppt/slideLayouts/slideLayout9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DEA-TITLE1/2-PICTURE">
  <p:cSld name="IDEA-TITLE1/2-PICTURE"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01"/>
          <p:cNvSpPr/>
          <p:nvPr>
            <p:ph idx="2" type="pic"/>
          </p:nvPr>
        </p:nvSpPr>
        <p:spPr>
          <a:xfrm>
            <a:off x="4571998" y="-1"/>
            <a:ext cx="4572002" cy="5143501"/>
          </a:xfrm>
          <a:prstGeom prst="rect">
            <a:avLst/>
          </a:prstGeom>
          <a:solidFill>
            <a:schemeClr val="dk1"/>
          </a:solidFill>
          <a:ln>
            <a:noFill/>
          </a:ln>
        </p:spPr>
      </p:sp>
      <p:sp>
        <p:nvSpPr>
          <p:cNvPr id="843" name="Google Shape;843;p101"/>
          <p:cNvSpPr txBox="1"/>
          <p:nvPr>
            <p:ph type="title"/>
          </p:nvPr>
        </p:nvSpPr>
        <p:spPr>
          <a:xfrm>
            <a:off x="1523999" y="846363"/>
            <a:ext cx="3047999" cy="1417865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/>
            </a:lvl9pPr>
          </a:lstStyle>
          <a:p/>
        </p:txBody>
      </p:sp>
      <p:sp>
        <p:nvSpPr>
          <p:cNvPr id="844" name="Google Shape;844;p101"/>
          <p:cNvSpPr txBox="1"/>
          <p:nvPr>
            <p:ph idx="1" type="body"/>
          </p:nvPr>
        </p:nvSpPr>
        <p:spPr>
          <a:xfrm>
            <a:off x="1524001" y="2571750"/>
            <a:ext cx="2285998" cy="172538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None/>
              <a:defRPr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5" name="Google Shape;845;p101"/>
          <p:cNvSpPr txBox="1"/>
          <p:nvPr>
            <p:ph idx="3" type="body"/>
          </p:nvPr>
        </p:nvSpPr>
        <p:spPr>
          <a:xfrm>
            <a:off x="6095100" y="0"/>
            <a:ext cx="1527150" cy="5143500"/>
          </a:xfrm>
          <a:prstGeom prst="rect">
            <a:avLst/>
          </a:prstGeom>
          <a:solidFill>
            <a:schemeClr val="lt1">
              <a:alpha val="49803"/>
            </a:schemeClr>
          </a:solid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/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400"/>
              <a:buNone/>
              <a:defRPr/>
            </a:lvl3pPr>
            <a:lvl4pPr indent="-31750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400"/>
              <a:buChar char="●"/>
              <a:defRPr/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1400"/>
              <a:buNone/>
              <a:defRPr/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6" name="Google Shape;846;p101"/>
          <p:cNvSpPr txBox="1"/>
          <p:nvPr>
            <p:ph idx="4" type="body"/>
          </p:nvPr>
        </p:nvSpPr>
        <p:spPr>
          <a:xfrm>
            <a:off x="4571998" y="2571749"/>
            <a:ext cx="4572002" cy="2571752"/>
          </a:xfrm>
          <a:prstGeom prst="rect">
            <a:avLst/>
          </a:prstGeom>
          <a:blipFill rotWithShape="1">
            <a:blip r:embed="rId2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1pPr>
            <a:lvl2pPr indent="-228600" lvl="1" marL="9144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"/>
              <a:buNone/>
              <a:defRPr sz="100">
                <a:solidFill>
                  <a:schemeClr val="dk1"/>
                </a:solidFill>
              </a:defRPr>
            </a:lvl2pPr>
            <a:lvl3pPr indent="-228600" lvl="2" marL="137160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SzPts val="100"/>
              <a:buNone/>
              <a:defRPr sz="100">
                <a:solidFill>
                  <a:schemeClr val="dk1"/>
                </a:solidFill>
              </a:defRPr>
            </a:lvl3pPr>
            <a:lvl4pPr indent="-234950" lvl="3" marL="182880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SzPts val="100"/>
              <a:buChar char="●"/>
              <a:defRPr sz="100">
                <a:solidFill>
                  <a:schemeClr val="dk1"/>
                </a:solidFill>
              </a:defRPr>
            </a:lvl4pPr>
            <a:lvl5pPr indent="-228600" lvl="4" marL="228600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  <a:defRPr sz="100">
                <a:solidFill>
                  <a:schemeClr val="dk2"/>
                </a:solidFill>
              </a:defRPr>
            </a:lvl5pPr>
            <a:lvl6pPr indent="-317500" lvl="5" marL="27432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6pPr>
            <a:lvl7pPr indent="-317500" lvl="6" marL="32004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7pPr>
            <a:lvl8pPr indent="-317500" lvl="7" marL="36576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8pPr>
            <a:lvl9pPr indent="-317500" lvl="8" marL="411480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Char char="•"/>
              <a:defRPr/>
            </a:lvl9pPr>
          </a:lstStyle>
          <a:p/>
        </p:txBody>
      </p:sp>
      <p:sp>
        <p:nvSpPr>
          <p:cNvPr id="847" name="Google Shape;847;p101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48" name="Google Shape;848;p101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49" name="Google Shape;849;p101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algn="ctr">
              <a:spcBef>
                <a:spcPts val="0"/>
              </a:spcBef>
              <a:buNone/>
              <a:defRPr b="1" sz="600">
                <a:solidFill>
                  <a:schemeClr val="lt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DE">
  <p:cSld name="VIDE">
    <p:spTree>
      <p:nvGrpSpPr>
        <p:cNvPr id="850" name="Shape 8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1" name="Google Shape;851;p102"/>
          <p:cNvSpPr txBox="1"/>
          <p:nvPr>
            <p:ph idx="10" type="dt"/>
          </p:nvPr>
        </p:nvSpPr>
        <p:spPr>
          <a:xfrm>
            <a:off x="3839599" y="4827635"/>
            <a:ext cx="1464801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2" name="Google Shape;852;p102"/>
          <p:cNvSpPr txBox="1"/>
          <p:nvPr>
            <p:ph idx="11" type="ftr"/>
          </p:nvPr>
        </p:nvSpPr>
        <p:spPr>
          <a:xfrm>
            <a:off x="753499" y="4827635"/>
            <a:ext cx="2294498" cy="18033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sz="14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853" name="Google Shape;853;p102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algn="ctr">
              <a:spcBef>
                <a:spcPts val="0"/>
              </a:spcBef>
              <a:buNone/>
              <a:defRPr/>
            </a:lvl1pPr>
            <a:lvl2pPr indent="0" lvl="1" marL="0" algn="ctr">
              <a:spcBef>
                <a:spcPts val="0"/>
              </a:spcBef>
              <a:buNone/>
              <a:defRPr/>
            </a:lvl2pPr>
            <a:lvl3pPr indent="0" lvl="2" marL="0" algn="ctr">
              <a:spcBef>
                <a:spcPts val="0"/>
              </a:spcBef>
              <a:buNone/>
              <a:defRPr/>
            </a:lvl3pPr>
            <a:lvl4pPr indent="0" lvl="3" marL="0" algn="ctr">
              <a:spcBef>
                <a:spcPts val="0"/>
              </a:spcBef>
              <a:buNone/>
              <a:defRPr/>
            </a:lvl4pPr>
            <a:lvl5pPr indent="0" lvl="4" marL="0" algn="ctr">
              <a:spcBef>
                <a:spcPts val="0"/>
              </a:spcBef>
              <a:buNone/>
              <a:defRPr/>
            </a:lvl5pPr>
            <a:lvl6pPr indent="0" lvl="5" marL="0" algn="ctr">
              <a:spcBef>
                <a:spcPts val="0"/>
              </a:spcBef>
              <a:buNone/>
              <a:defRPr/>
            </a:lvl6pPr>
            <a:lvl7pPr indent="0" lvl="6" marL="0" algn="ctr">
              <a:spcBef>
                <a:spcPts val="0"/>
              </a:spcBef>
              <a:buNone/>
              <a:defRPr/>
            </a:lvl7pPr>
            <a:lvl8pPr indent="0" lvl="7" marL="0" algn="ctr">
              <a:spcBef>
                <a:spcPts val="0"/>
              </a:spcBef>
              <a:buNone/>
              <a:defRPr/>
            </a:lvl8pPr>
            <a:lvl9pPr indent="0" lvl="8" marL="0" algn="ctr">
              <a:spcBef>
                <a:spcPts val="0"/>
              </a:spcBef>
              <a:buNone/>
              <a:defRPr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51.xml"/><Relationship Id="rId42" Type="http://schemas.openxmlformats.org/officeDocument/2006/relationships/slideLayout" Target="../slideLayouts/slideLayout53.xml"/><Relationship Id="rId41" Type="http://schemas.openxmlformats.org/officeDocument/2006/relationships/slideLayout" Target="../slideLayouts/slideLayout52.xml"/><Relationship Id="rId44" Type="http://schemas.openxmlformats.org/officeDocument/2006/relationships/slideLayout" Target="../slideLayouts/slideLayout55.xml"/><Relationship Id="rId43" Type="http://schemas.openxmlformats.org/officeDocument/2006/relationships/slideLayout" Target="../slideLayouts/slideLayout54.xml"/><Relationship Id="rId46" Type="http://schemas.openxmlformats.org/officeDocument/2006/relationships/slideLayout" Target="../slideLayouts/slideLayout57.xml"/><Relationship Id="rId45" Type="http://schemas.openxmlformats.org/officeDocument/2006/relationships/slideLayout" Target="../slideLayouts/slideLayout56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48" Type="http://schemas.openxmlformats.org/officeDocument/2006/relationships/slideLayout" Target="../slideLayouts/slideLayout59.xml"/><Relationship Id="rId47" Type="http://schemas.openxmlformats.org/officeDocument/2006/relationships/slideLayout" Target="../slideLayouts/slideLayout58.xml"/><Relationship Id="rId49" Type="http://schemas.openxmlformats.org/officeDocument/2006/relationships/slideLayout" Target="../slideLayouts/slideLayout60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33" Type="http://schemas.openxmlformats.org/officeDocument/2006/relationships/slideLayout" Target="../slideLayouts/slideLayout44.xml"/><Relationship Id="rId32" Type="http://schemas.openxmlformats.org/officeDocument/2006/relationships/slideLayout" Target="../slideLayouts/slideLayout43.xml"/><Relationship Id="rId35" Type="http://schemas.openxmlformats.org/officeDocument/2006/relationships/slideLayout" Target="../slideLayouts/slideLayout46.xml"/><Relationship Id="rId34" Type="http://schemas.openxmlformats.org/officeDocument/2006/relationships/slideLayout" Target="../slideLayouts/slideLayout45.xml"/><Relationship Id="rId37" Type="http://schemas.openxmlformats.org/officeDocument/2006/relationships/slideLayout" Target="../slideLayouts/slideLayout48.xml"/><Relationship Id="rId36" Type="http://schemas.openxmlformats.org/officeDocument/2006/relationships/slideLayout" Target="../slideLayouts/slideLayout47.xml"/><Relationship Id="rId39" Type="http://schemas.openxmlformats.org/officeDocument/2006/relationships/slideLayout" Target="../slideLayouts/slideLayout50.xml"/><Relationship Id="rId38" Type="http://schemas.openxmlformats.org/officeDocument/2006/relationships/slideLayout" Target="../slideLayouts/slideLayout49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29" Type="http://schemas.openxmlformats.org/officeDocument/2006/relationships/slideLayout" Target="../slideLayouts/slideLayout40.xml"/><Relationship Id="rId51" Type="http://schemas.openxmlformats.org/officeDocument/2006/relationships/theme" Target="../theme/theme3.xml"/><Relationship Id="rId50" Type="http://schemas.openxmlformats.org/officeDocument/2006/relationships/slideLayout" Target="../slideLayouts/slideLayout61.xml"/><Relationship Id="rId11" Type="http://schemas.openxmlformats.org/officeDocument/2006/relationships/slideLayout" Target="../slideLayouts/slideLayout22.xml"/><Relationship Id="rId10" Type="http://schemas.openxmlformats.org/officeDocument/2006/relationships/slideLayout" Target="../slideLayouts/slideLayout21.xml"/><Relationship Id="rId13" Type="http://schemas.openxmlformats.org/officeDocument/2006/relationships/slideLayout" Target="../slideLayouts/slideLayout24.xml"/><Relationship Id="rId12" Type="http://schemas.openxmlformats.org/officeDocument/2006/relationships/slideLayout" Target="../slideLayouts/slideLayout23.xml"/><Relationship Id="rId15" Type="http://schemas.openxmlformats.org/officeDocument/2006/relationships/slideLayout" Target="../slideLayouts/slideLayout26.xml"/><Relationship Id="rId14" Type="http://schemas.openxmlformats.org/officeDocument/2006/relationships/slideLayout" Target="../slideLayouts/slideLayout25.xml"/><Relationship Id="rId17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27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_rels/slideMaster3.xml.rels><?xml version="1.0" encoding="UTF-8" standalone="yes"?><Relationships xmlns="http://schemas.openxmlformats.org/package/2006/relationships"><Relationship Id="rId40" Type="http://schemas.openxmlformats.org/officeDocument/2006/relationships/slideLayout" Target="../slideLayouts/slideLayout101.xml"/><Relationship Id="rId42" Type="http://schemas.openxmlformats.org/officeDocument/2006/relationships/slideLayout" Target="../slideLayouts/slideLayout103.xml"/><Relationship Id="rId41" Type="http://schemas.openxmlformats.org/officeDocument/2006/relationships/slideLayout" Target="../slideLayouts/slideLayout102.xml"/><Relationship Id="rId44" Type="http://schemas.openxmlformats.org/officeDocument/2006/relationships/slideLayout" Target="../slideLayouts/slideLayout105.xml"/><Relationship Id="rId43" Type="http://schemas.openxmlformats.org/officeDocument/2006/relationships/slideLayout" Target="../slideLayouts/slideLayout104.xml"/><Relationship Id="rId46" Type="http://schemas.openxmlformats.org/officeDocument/2006/relationships/slideLayout" Target="../slideLayouts/slideLayout107.xml"/><Relationship Id="rId45" Type="http://schemas.openxmlformats.org/officeDocument/2006/relationships/slideLayout" Target="../slideLayouts/slideLayout106.xml"/><Relationship Id="rId1" Type="http://schemas.openxmlformats.org/officeDocument/2006/relationships/slideLayout" Target="../slideLayouts/slideLayout62.xml"/><Relationship Id="rId2" Type="http://schemas.openxmlformats.org/officeDocument/2006/relationships/slideLayout" Target="../slideLayouts/slideLayout63.xml"/><Relationship Id="rId3" Type="http://schemas.openxmlformats.org/officeDocument/2006/relationships/slideLayout" Target="../slideLayouts/slideLayout64.xml"/><Relationship Id="rId4" Type="http://schemas.openxmlformats.org/officeDocument/2006/relationships/slideLayout" Target="../slideLayouts/slideLayout65.xml"/><Relationship Id="rId9" Type="http://schemas.openxmlformats.org/officeDocument/2006/relationships/slideLayout" Target="../slideLayouts/slideLayout70.xml"/><Relationship Id="rId48" Type="http://schemas.openxmlformats.org/officeDocument/2006/relationships/slideLayout" Target="../slideLayouts/slideLayout109.xml"/><Relationship Id="rId47" Type="http://schemas.openxmlformats.org/officeDocument/2006/relationships/slideLayout" Target="../slideLayouts/slideLayout108.xml"/><Relationship Id="rId49" Type="http://schemas.openxmlformats.org/officeDocument/2006/relationships/slideLayout" Target="../slideLayouts/slideLayout110.xml"/><Relationship Id="rId5" Type="http://schemas.openxmlformats.org/officeDocument/2006/relationships/slideLayout" Target="../slideLayouts/slideLayout66.xml"/><Relationship Id="rId6" Type="http://schemas.openxmlformats.org/officeDocument/2006/relationships/slideLayout" Target="../slideLayouts/slideLayout67.xml"/><Relationship Id="rId7" Type="http://schemas.openxmlformats.org/officeDocument/2006/relationships/slideLayout" Target="../slideLayouts/slideLayout68.xml"/><Relationship Id="rId8" Type="http://schemas.openxmlformats.org/officeDocument/2006/relationships/slideLayout" Target="../slideLayouts/slideLayout69.xml"/><Relationship Id="rId31" Type="http://schemas.openxmlformats.org/officeDocument/2006/relationships/slideLayout" Target="../slideLayouts/slideLayout92.xml"/><Relationship Id="rId30" Type="http://schemas.openxmlformats.org/officeDocument/2006/relationships/slideLayout" Target="../slideLayouts/slideLayout91.xml"/><Relationship Id="rId33" Type="http://schemas.openxmlformats.org/officeDocument/2006/relationships/slideLayout" Target="../slideLayouts/slideLayout94.xml"/><Relationship Id="rId32" Type="http://schemas.openxmlformats.org/officeDocument/2006/relationships/slideLayout" Target="../slideLayouts/slideLayout93.xml"/><Relationship Id="rId35" Type="http://schemas.openxmlformats.org/officeDocument/2006/relationships/slideLayout" Target="../slideLayouts/slideLayout96.xml"/><Relationship Id="rId34" Type="http://schemas.openxmlformats.org/officeDocument/2006/relationships/slideLayout" Target="../slideLayouts/slideLayout95.xml"/><Relationship Id="rId37" Type="http://schemas.openxmlformats.org/officeDocument/2006/relationships/slideLayout" Target="../slideLayouts/slideLayout98.xml"/><Relationship Id="rId36" Type="http://schemas.openxmlformats.org/officeDocument/2006/relationships/slideLayout" Target="../slideLayouts/slideLayout97.xml"/><Relationship Id="rId39" Type="http://schemas.openxmlformats.org/officeDocument/2006/relationships/slideLayout" Target="../slideLayouts/slideLayout100.xml"/><Relationship Id="rId38" Type="http://schemas.openxmlformats.org/officeDocument/2006/relationships/slideLayout" Target="../slideLayouts/slideLayout99.xml"/><Relationship Id="rId20" Type="http://schemas.openxmlformats.org/officeDocument/2006/relationships/slideLayout" Target="../slideLayouts/slideLayout81.xml"/><Relationship Id="rId22" Type="http://schemas.openxmlformats.org/officeDocument/2006/relationships/slideLayout" Target="../slideLayouts/slideLayout83.xml"/><Relationship Id="rId21" Type="http://schemas.openxmlformats.org/officeDocument/2006/relationships/slideLayout" Target="../slideLayouts/slideLayout82.xml"/><Relationship Id="rId24" Type="http://schemas.openxmlformats.org/officeDocument/2006/relationships/slideLayout" Target="../slideLayouts/slideLayout85.xml"/><Relationship Id="rId23" Type="http://schemas.openxmlformats.org/officeDocument/2006/relationships/slideLayout" Target="../slideLayouts/slideLayout84.xml"/><Relationship Id="rId26" Type="http://schemas.openxmlformats.org/officeDocument/2006/relationships/slideLayout" Target="../slideLayouts/slideLayout87.xml"/><Relationship Id="rId25" Type="http://schemas.openxmlformats.org/officeDocument/2006/relationships/slideLayout" Target="../slideLayouts/slideLayout86.xml"/><Relationship Id="rId28" Type="http://schemas.openxmlformats.org/officeDocument/2006/relationships/slideLayout" Target="../slideLayouts/slideLayout89.xml"/><Relationship Id="rId27" Type="http://schemas.openxmlformats.org/officeDocument/2006/relationships/slideLayout" Target="../slideLayouts/slideLayout88.xml"/><Relationship Id="rId29" Type="http://schemas.openxmlformats.org/officeDocument/2006/relationships/slideLayout" Target="../slideLayouts/slideLayout90.xml"/><Relationship Id="rId51" Type="http://schemas.openxmlformats.org/officeDocument/2006/relationships/slideLayout" Target="../slideLayouts/slideLayout112.xml"/><Relationship Id="rId50" Type="http://schemas.openxmlformats.org/officeDocument/2006/relationships/slideLayout" Target="../slideLayouts/slideLayout111.xml"/><Relationship Id="rId52" Type="http://schemas.openxmlformats.org/officeDocument/2006/relationships/theme" Target="../theme/theme4.xml"/><Relationship Id="rId11" Type="http://schemas.openxmlformats.org/officeDocument/2006/relationships/slideLayout" Target="../slideLayouts/slideLayout72.xml"/><Relationship Id="rId10" Type="http://schemas.openxmlformats.org/officeDocument/2006/relationships/slideLayout" Target="../slideLayouts/slideLayout71.xml"/><Relationship Id="rId13" Type="http://schemas.openxmlformats.org/officeDocument/2006/relationships/slideLayout" Target="../slideLayouts/slideLayout74.xml"/><Relationship Id="rId12" Type="http://schemas.openxmlformats.org/officeDocument/2006/relationships/slideLayout" Target="../slideLayouts/slideLayout73.xml"/><Relationship Id="rId15" Type="http://schemas.openxmlformats.org/officeDocument/2006/relationships/slideLayout" Target="../slideLayouts/slideLayout76.xml"/><Relationship Id="rId14" Type="http://schemas.openxmlformats.org/officeDocument/2006/relationships/slideLayout" Target="../slideLayouts/slideLayout75.xml"/><Relationship Id="rId17" Type="http://schemas.openxmlformats.org/officeDocument/2006/relationships/slideLayout" Target="../slideLayouts/slideLayout78.xml"/><Relationship Id="rId16" Type="http://schemas.openxmlformats.org/officeDocument/2006/relationships/slideLayout" Target="../slideLayouts/slideLayout77.xml"/><Relationship Id="rId19" Type="http://schemas.openxmlformats.org/officeDocument/2006/relationships/slideLayout" Target="../slideLayouts/slideLayout80.xml"/><Relationship Id="rId18" Type="http://schemas.openxmlformats.org/officeDocument/2006/relationships/slideLayout" Target="../slideLayouts/slideLayout7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Google Shape;51;p13"/>
          <p:cNvGrpSpPr/>
          <p:nvPr/>
        </p:nvGrpSpPr>
        <p:grpSpPr>
          <a:xfrm>
            <a:off x="1524000" y="0"/>
            <a:ext cx="6096000" cy="5143500"/>
            <a:chOff x="2032000" y="0"/>
            <a:chExt cx="8128000" cy="6858000"/>
          </a:xfrm>
        </p:grpSpPr>
        <p:cxnSp>
          <p:nvCxnSpPr>
            <p:cNvPr id="52" name="Google Shape;52;p13"/>
            <p:cNvCxnSpPr/>
            <p:nvPr/>
          </p:nvCxnSpPr>
          <p:spPr>
            <a:xfrm>
              <a:off x="2032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3" name="Google Shape;53;p13"/>
            <p:cNvCxnSpPr/>
            <p:nvPr/>
          </p:nvCxnSpPr>
          <p:spPr>
            <a:xfrm>
              <a:off x="4064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4" name="Google Shape;54;p13"/>
            <p:cNvCxnSpPr/>
            <p:nvPr/>
          </p:nvCxnSpPr>
          <p:spPr>
            <a:xfrm>
              <a:off x="6096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5" name="Google Shape;55;p13"/>
            <p:cNvCxnSpPr/>
            <p:nvPr/>
          </p:nvCxnSpPr>
          <p:spPr>
            <a:xfrm>
              <a:off x="10160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6" name="Google Shape;56;p13"/>
            <p:cNvCxnSpPr/>
            <p:nvPr/>
          </p:nvCxnSpPr>
          <p:spPr>
            <a:xfrm>
              <a:off x="8128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7" name="Google Shape;57;p13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b="0" i="0" sz="30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8" name="Google Shape;58;p13"/>
          <p:cNvSpPr txBox="1"/>
          <p:nvPr>
            <p:ph idx="1" type="body"/>
          </p:nvPr>
        </p:nvSpPr>
        <p:spPr>
          <a:xfrm>
            <a:off x="1523999" y="1848612"/>
            <a:ext cx="7233050" cy="2910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None/>
              <a:defRPr b="0" i="0" sz="1500" u="none" cap="none" strike="noStrik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oto Sans Symbols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794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Arial"/>
              <a:buChar char="●"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unito"/>
              <a:buNone/>
              <a:defRPr b="0" i="1" sz="800" u="none" cap="none" strike="noStrike">
                <a:solidFill>
                  <a:schemeClr val="dk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9" name="Google Shape;59;p13"/>
          <p:cNvSpPr txBox="1"/>
          <p:nvPr>
            <p:ph idx="10" type="dt"/>
          </p:nvPr>
        </p:nvSpPr>
        <p:spPr>
          <a:xfrm>
            <a:off x="3839599" y="4827635"/>
            <a:ext cx="1464803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ctr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0" name="Google Shape;60;p13"/>
          <p:cNvSpPr txBox="1"/>
          <p:nvPr>
            <p:ph idx="11" type="ftr"/>
          </p:nvPr>
        </p:nvSpPr>
        <p:spPr>
          <a:xfrm>
            <a:off x="753500" y="4827635"/>
            <a:ext cx="2294500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6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100"/>
              <a:buNone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61" name="Google Shape;61;p13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ct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ct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ct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ct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ct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ct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ct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ctr">
              <a:spcBef>
                <a:spcPts val="0"/>
              </a:spcBef>
              <a:buNone/>
              <a:defRPr b="1" i="0" sz="6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  <p:sldLayoutId id="2147483698" r:id="rId40"/>
    <p:sldLayoutId id="2147483699" r:id="rId41"/>
    <p:sldLayoutId id="2147483700" r:id="rId42"/>
    <p:sldLayoutId id="2147483701" r:id="rId43"/>
    <p:sldLayoutId id="2147483702" r:id="rId44"/>
    <p:sldLayoutId id="2147483703" r:id="rId45"/>
    <p:sldLayoutId id="2147483704" r:id="rId46"/>
    <p:sldLayoutId id="2147483705" r:id="rId47"/>
    <p:sldLayoutId id="2147483706" r:id="rId48"/>
    <p:sldLayoutId id="2147483707" r:id="rId49"/>
    <p:sldLayoutId id="2147483708" r:id="rId50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91">
          <p15:clr>
            <a:srgbClr val="F26B43"/>
          </p15:clr>
        </p15:guide>
        <p15:guide id="2" orient="horz" pos="89">
          <p15:clr>
            <a:srgbClr val="F26B43"/>
          </p15:clr>
        </p15:guide>
        <p15:guide id="3" orient="horz" pos="3151">
          <p15:clr>
            <a:srgbClr val="F26B43"/>
          </p15:clr>
        </p15:guide>
        <p15:guide id="4" pos="5669">
          <p15:clr>
            <a:srgbClr val="F26B43"/>
          </p15:clr>
        </p15:guide>
        <p15:guide id="5" pos="5516">
          <p15:clr>
            <a:srgbClr val="9FCC3B"/>
          </p15:clr>
        </p15:guide>
        <p15:guide id="6" pos="244">
          <p15:clr>
            <a:srgbClr val="9FCC3B"/>
          </p15:clr>
        </p15:guide>
        <p15:guide id="7" orient="horz" pos="242">
          <p15:clr>
            <a:srgbClr val="9FCC3B"/>
          </p15:clr>
        </p15:guide>
        <p15:guide id="8" orient="horz" pos="2998">
          <p15:clr>
            <a:srgbClr val="9FCC3B"/>
          </p15:clr>
        </p15:guide>
      </p15:sldGuideLst>
    </p:ext>
  </p:extLst>
</p:sldMaster>
</file>

<file path=ppt/slideMasters/slideMaster3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515" name="Shape 5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6" name="Google Shape;516;p64"/>
          <p:cNvGrpSpPr/>
          <p:nvPr/>
        </p:nvGrpSpPr>
        <p:grpSpPr>
          <a:xfrm>
            <a:off x="1524000" y="0"/>
            <a:ext cx="6096000" cy="5143500"/>
            <a:chOff x="2032000" y="0"/>
            <a:chExt cx="8128000" cy="6858000"/>
          </a:xfrm>
        </p:grpSpPr>
        <p:cxnSp>
          <p:nvCxnSpPr>
            <p:cNvPr id="517" name="Google Shape;517;p64"/>
            <p:cNvCxnSpPr/>
            <p:nvPr/>
          </p:nvCxnSpPr>
          <p:spPr>
            <a:xfrm>
              <a:off x="2032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8" name="Google Shape;518;p64"/>
            <p:cNvCxnSpPr/>
            <p:nvPr/>
          </p:nvCxnSpPr>
          <p:spPr>
            <a:xfrm>
              <a:off x="4064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19" name="Google Shape;519;p64"/>
            <p:cNvCxnSpPr/>
            <p:nvPr/>
          </p:nvCxnSpPr>
          <p:spPr>
            <a:xfrm>
              <a:off x="6096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0" name="Google Shape;520;p64"/>
            <p:cNvCxnSpPr/>
            <p:nvPr/>
          </p:nvCxnSpPr>
          <p:spPr>
            <a:xfrm>
              <a:off x="10160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  <p:cxnSp>
          <p:nvCxnSpPr>
            <p:cNvPr id="521" name="Google Shape;521;p64"/>
            <p:cNvCxnSpPr/>
            <p:nvPr/>
          </p:nvCxnSpPr>
          <p:spPr>
            <a:xfrm>
              <a:off x="8128000" y="0"/>
              <a:ext cx="0" cy="6858000"/>
            </a:xfrm>
            <a:prstGeom prst="straightConnector1">
              <a:avLst/>
            </a:prstGeom>
            <a:noFill/>
            <a:ln cap="flat" cmpd="sng" w="9525">
              <a:solidFill>
                <a:srgbClr val="F2F2F2"/>
              </a:solidFill>
              <a:prstDash val="solid"/>
              <a:miter lim="800000"/>
              <a:headEnd len="sm" w="sm" type="none"/>
              <a:tailEnd len="sm" w="sm" type="none"/>
            </a:ln>
          </p:spPr>
        </p:cxnSp>
      </p:grpSp>
      <p:sp>
        <p:nvSpPr>
          <p:cNvPr id="522" name="Google Shape;522;p64"/>
          <p:cNvSpPr txBox="1"/>
          <p:nvPr>
            <p:ph type="title"/>
          </p:nvPr>
        </p:nvSpPr>
        <p:spPr>
          <a:xfrm>
            <a:off x="1523999" y="621762"/>
            <a:ext cx="7233048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lv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Anton"/>
              <a:buNone/>
              <a:defRPr b="0" i="0" sz="30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2pPr>
            <a:lvl3pPr lvl="2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3pPr>
            <a:lvl4pPr lvl="3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4pPr>
            <a:lvl5pPr lvl="4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5pPr>
            <a:lvl6pPr lvl="5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6pPr>
            <a:lvl7pPr lvl="6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7pPr>
            <a:lvl8pPr lvl="7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8pPr>
            <a:lvl9pPr lvl="8">
              <a:spcBef>
                <a:spcPts val="0"/>
              </a:spcBef>
              <a:spcAft>
                <a:spcPts val="0"/>
              </a:spcAft>
              <a:buSzPts val="1100"/>
              <a:buNone/>
              <a:defRPr sz="1400"/>
            </a:lvl9pPr>
          </a:lstStyle>
          <a:p/>
        </p:txBody>
      </p:sp>
      <p:sp>
        <p:nvSpPr>
          <p:cNvPr id="523" name="Google Shape;523;p64"/>
          <p:cNvSpPr txBox="1"/>
          <p:nvPr>
            <p:ph idx="1" type="body"/>
          </p:nvPr>
        </p:nvSpPr>
        <p:spPr>
          <a:xfrm>
            <a:off x="1523999" y="1848612"/>
            <a:ext cx="7233050" cy="2910317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>
            <a:lvl1pPr indent="-2286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500"/>
              <a:buFont typeface="Nunito"/>
              <a:buNone/>
              <a:defRPr b="0" i="0" sz="1500" u="none" cap="none" strike="noStrike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defRPr>
            </a:lvl1pPr>
            <a:lvl2pPr indent="-228600" lvl="1" marL="914400" marR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Nunito"/>
              <a:buNone/>
              <a:defRPr b="0" i="0" sz="1200" u="none" cap="none" strike="noStrike">
                <a:solidFill>
                  <a:schemeClr val="dk1"/>
                </a:solidFill>
                <a:latin typeface="Poppins SemiBold"/>
                <a:ea typeface="Poppins SemiBold"/>
                <a:cs typeface="Poppins SemiBold"/>
                <a:sym typeface="Poppins SemiBold"/>
              </a:defRPr>
            </a:lvl2pPr>
            <a:lvl3pPr indent="-228600" lvl="2" marL="1371600" marR="0" rtl="0" algn="l">
              <a:lnSpc>
                <a:spcPct val="15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oto Sans Symbols"/>
              <a:buNone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-279400" lvl="3" marL="1828800" marR="0" rtl="0" algn="l">
              <a:lnSpc>
                <a:spcPct val="150000"/>
              </a:lnSpc>
              <a:spcBef>
                <a:spcPts val="5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Arial"/>
              <a:buChar char="●"/>
              <a:defRPr b="0" i="0" sz="8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-228600" lvl="4" marL="2286000" marR="0" rtl="0" algn="l">
              <a:lnSpc>
                <a:spcPct val="150000"/>
              </a:lnSpc>
              <a:spcBef>
                <a:spcPts val="300"/>
              </a:spcBef>
              <a:spcAft>
                <a:spcPts val="0"/>
              </a:spcAft>
              <a:buClr>
                <a:schemeClr val="lt2"/>
              </a:buClr>
              <a:buSzPts val="800"/>
              <a:buFont typeface="Nunito"/>
              <a:buNone/>
              <a:defRPr b="0" i="1" sz="800" u="none" cap="none" strike="noStrike">
                <a:solidFill>
                  <a:schemeClr val="lt2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-317500" lvl="5" marL="27432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-317500" lvl="6" marL="32004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-317500" lvl="7" marL="36576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-317500" lvl="8" marL="4114800" marR="0" rtl="0" algn="l">
              <a:lnSpc>
                <a:spcPct val="90000"/>
              </a:lnSpc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Char char="•"/>
              <a:defRPr b="0" i="0" sz="14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/>
        </p:txBody>
      </p:sp>
      <p:sp>
        <p:nvSpPr>
          <p:cNvPr id="524" name="Google Shape;524;p64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>
            <a:lvl1pPr indent="0" lvl="0" marL="0" marR="0" rtl="0" algn="ctr">
              <a:spcBef>
                <a:spcPts val="0"/>
              </a:spcBef>
              <a:buNone/>
              <a:defRPr b="1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1pPr>
            <a:lvl2pPr indent="0" lvl="1" marL="0" marR="0" rtl="0" algn="ctr">
              <a:spcBef>
                <a:spcPts val="0"/>
              </a:spcBef>
              <a:buNone/>
              <a:defRPr b="1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2pPr>
            <a:lvl3pPr indent="0" lvl="2" marL="0" marR="0" rtl="0" algn="ctr">
              <a:spcBef>
                <a:spcPts val="0"/>
              </a:spcBef>
              <a:buNone/>
              <a:defRPr b="1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3pPr>
            <a:lvl4pPr indent="0" lvl="3" marL="0" marR="0" rtl="0" algn="ctr">
              <a:spcBef>
                <a:spcPts val="0"/>
              </a:spcBef>
              <a:buNone/>
              <a:defRPr b="1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4pPr>
            <a:lvl5pPr indent="0" lvl="4" marL="0" marR="0" rtl="0" algn="ctr">
              <a:spcBef>
                <a:spcPts val="0"/>
              </a:spcBef>
              <a:buNone/>
              <a:defRPr b="1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5pPr>
            <a:lvl6pPr indent="0" lvl="5" marL="0" marR="0" rtl="0" algn="ctr">
              <a:spcBef>
                <a:spcPts val="0"/>
              </a:spcBef>
              <a:buNone/>
              <a:defRPr b="1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6pPr>
            <a:lvl7pPr indent="0" lvl="6" marL="0" marR="0" rtl="0" algn="ctr">
              <a:spcBef>
                <a:spcPts val="0"/>
              </a:spcBef>
              <a:buNone/>
              <a:defRPr b="1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7pPr>
            <a:lvl8pPr indent="0" lvl="7" marL="0" marR="0" rtl="0" algn="ctr">
              <a:spcBef>
                <a:spcPts val="0"/>
              </a:spcBef>
              <a:buNone/>
              <a:defRPr b="1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8pPr>
            <a:lvl9pPr indent="0" lvl="8" marL="0" marR="0" rtl="0" algn="ctr">
              <a:spcBef>
                <a:spcPts val="0"/>
              </a:spcBef>
              <a:buNone/>
              <a:defRPr b="1" sz="6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f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709" r:id="rId1"/>
    <p:sldLayoutId id="2147483710" r:id="rId2"/>
    <p:sldLayoutId id="2147483711" r:id="rId3"/>
    <p:sldLayoutId id="2147483712" r:id="rId4"/>
    <p:sldLayoutId id="2147483713" r:id="rId5"/>
    <p:sldLayoutId id="2147483714" r:id="rId6"/>
    <p:sldLayoutId id="2147483715" r:id="rId7"/>
    <p:sldLayoutId id="2147483716" r:id="rId8"/>
    <p:sldLayoutId id="2147483717" r:id="rId9"/>
    <p:sldLayoutId id="2147483718" r:id="rId10"/>
    <p:sldLayoutId id="2147483719" r:id="rId11"/>
    <p:sldLayoutId id="2147483720" r:id="rId12"/>
    <p:sldLayoutId id="2147483721" r:id="rId13"/>
    <p:sldLayoutId id="2147483722" r:id="rId14"/>
    <p:sldLayoutId id="2147483723" r:id="rId15"/>
    <p:sldLayoutId id="2147483724" r:id="rId16"/>
    <p:sldLayoutId id="2147483725" r:id="rId17"/>
    <p:sldLayoutId id="2147483726" r:id="rId18"/>
    <p:sldLayoutId id="2147483727" r:id="rId19"/>
    <p:sldLayoutId id="2147483728" r:id="rId20"/>
    <p:sldLayoutId id="2147483729" r:id="rId21"/>
    <p:sldLayoutId id="2147483730" r:id="rId22"/>
    <p:sldLayoutId id="2147483731" r:id="rId23"/>
    <p:sldLayoutId id="2147483732" r:id="rId24"/>
    <p:sldLayoutId id="2147483733" r:id="rId25"/>
    <p:sldLayoutId id="2147483734" r:id="rId26"/>
    <p:sldLayoutId id="2147483735" r:id="rId27"/>
    <p:sldLayoutId id="2147483736" r:id="rId28"/>
    <p:sldLayoutId id="2147483737" r:id="rId29"/>
    <p:sldLayoutId id="2147483738" r:id="rId30"/>
    <p:sldLayoutId id="2147483739" r:id="rId31"/>
    <p:sldLayoutId id="2147483740" r:id="rId32"/>
    <p:sldLayoutId id="2147483741" r:id="rId33"/>
    <p:sldLayoutId id="2147483742" r:id="rId34"/>
    <p:sldLayoutId id="2147483743" r:id="rId35"/>
    <p:sldLayoutId id="2147483744" r:id="rId36"/>
    <p:sldLayoutId id="2147483745" r:id="rId37"/>
    <p:sldLayoutId id="2147483746" r:id="rId38"/>
    <p:sldLayoutId id="2147483747" r:id="rId39"/>
    <p:sldLayoutId id="2147483748" r:id="rId40"/>
    <p:sldLayoutId id="2147483749" r:id="rId41"/>
    <p:sldLayoutId id="2147483750" r:id="rId42"/>
    <p:sldLayoutId id="2147483751" r:id="rId43"/>
    <p:sldLayoutId id="2147483752" r:id="rId44"/>
    <p:sldLayoutId id="2147483753" r:id="rId45"/>
    <p:sldLayoutId id="2147483754" r:id="rId46"/>
    <p:sldLayoutId id="2147483755" r:id="rId47"/>
    <p:sldLayoutId id="2147483756" r:id="rId48"/>
    <p:sldLayoutId id="2147483757" r:id="rId49"/>
    <p:sldLayoutId id="2147483758" r:id="rId50"/>
    <p:sldLayoutId id="2147483759" r:id="rId5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>
        <p15:guide id="1" pos="91">
          <p15:clr>
            <a:srgbClr val="F26B43"/>
          </p15:clr>
        </p15:guide>
        <p15:guide id="2" orient="horz" pos="89">
          <p15:clr>
            <a:srgbClr val="F26B43"/>
          </p15:clr>
        </p15:guide>
        <p15:guide id="3" orient="horz" pos="3151">
          <p15:clr>
            <a:srgbClr val="F26B43"/>
          </p15:clr>
        </p15:guide>
        <p15:guide id="4" pos="5669">
          <p15:clr>
            <a:srgbClr val="F26B43"/>
          </p15:clr>
        </p15:guide>
        <p15:guide id="5" pos="5516">
          <p15:clr>
            <a:srgbClr val="9FCC3B"/>
          </p15:clr>
        </p15:guide>
        <p15:guide id="6" pos="244">
          <p15:clr>
            <a:srgbClr val="9FCC3B"/>
          </p15:clr>
        </p15:guide>
        <p15:guide id="7" orient="horz" pos="242">
          <p15:clr>
            <a:srgbClr val="9FCC3B"/>
          </p15:clr>
        </p15:guide>
        <p15:guide id="8" orient="horz" pos="2998">
          <p15:clr>
            <a:srgbClr val="9FCC3B"/>
          </p15:clr>
        </p15:guide>
      </p15:sldGuideLst>
    </p:ext>
  </p:extLst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Relationship Id="rId4" Type="http://schemas.openxmlformats.org/officeDocument/2006/relationships/image" Target="../media/image13.png"/><Relationship Id="rId5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32.png"/><Relationship Id="rId4" Type="http://schemas.openxmlformats.org/officeDocument/2006/relationships/image" Target="../media/image42.png"/><Relationship Id="rId5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6.png"/><Relationship Id="rId4" Type="http://schemas.openxmlformats.org/officeDocument/2006/relationships/image" Target="../media/image28.png"/><Relationship Id="rId5" Type="http://schemas.openxmlformats.org/officeDocument/2006/relationships/image" Target="../media/image27.png"/><Relationship Id="rId6" Type="http://schemas.openxmlformats.org/officeDocument/2006/relationships/image" Target="../media/image24.png"/><Relationship Id="rId7" Type="http://schemas.openxmlformats.org/officeDocument/2006/relationships/image" Target="../media/image17.png"/><Relationship Id="rId8" Type="http://schemas.openxmlformats.org/officeDocument/2006/relationships/image" Target="../media/image15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6.png"/><Relationship Id="rId4" Type="http://schemas.openxmlformats.org/officeDocument/2006/relationships/image" Target="../media/image33.png"/><Relationship Id="rId9" Type="http://schemas.openxmlformats.org/officeDocument/2006/relationships/image" Target="../media/image19.png"/><Relationship Id="rId5" Type="http://schemas.openxmlformats.org/officeDocument/2006/relationships/image" Target="../media/image37.png"/><Relationship Id="rId6" Type="http://schemas.openxmlformats.org/officeDocument/2006/relationships/image" Target="../media/image26.png"/><Relationship Id="rId7" Type="http://schemas.openxmlformats.org/officeDocument/2006/relationships/image" Target="../media/image20.png"/><Relationship Id="rId8" Type="http://schemas.openxmlformats.org/officeDocument/2006/relationships/image" Target="../media/image25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2.png"/><Relationship Id="rId4" Type="http://schemas.openxmlformats.org/officeDocument/2006/relationships/image" Target="../media/image18.png"/><Relationship Id="rId9" Type="http://schemas.openxmlformats.org/officeDocument/2006/relationships/image" Target="../media/image36.png"/><Relationship Id="rId5" Type="http://schemas.openxmlformats.org/officeDocument/2006/relationships/image" Target="../media/image16.png"/><Relationship Id="rId6" Type="http://schemas.openxmlformats.org/officeDocument/2006/relationships/image" Target="../media/image23.png"/><Relationship Id="rId7" Type="http://schemas.openxmlformats.org/officeDocument/2006/relationships/image" Target="../media/image35.png"/><Relationship Id="rId8" Type="http://schemas.openxmlformats.org/officeDocument/2006/relationships/image" Target="../media/image2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6.png"/><Relationship Id="rId4" Type="http://schemas.openxmlformats.org/officeDocument/2006/relationships/image" Target="../media/image34.png"/><Relationship Id="rId5" Type="http://schemas.openxmlformats.org/officeDocument/2006/relationships/image" Target="../media/image30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6.png"/><Relationship Id="rId4" Type="http://schemas.openxmlformats.org/officeDocument/2006/relationships/image" Target="../media/image40.png"/><Relationship Id="rId5" Type="http://schemas.openxmlformats.org/officeDocument/2006/relationships/image" Target="../media/image41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6.png"/><Relationship Id="rId4" Type="http://schemas.openxmlformats.org/officeDocument/2006/relationships/image" Target="../media/image3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2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image" Target="../media/image39.png"/><Relationship Id="rId5" Type="http://schemas.openxmlformats.org/officeDocument/2006/relationships/image" Target="../media/image31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8" name="Shape 9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9" name="Google Shape;989;p116"/>
          <p:cNvSpPr txBox="1"/>
          <p:nvPr>
            <p:ph type="title"/>
          </p:nvPr>
        </p:nvSpPr>
        <p:spPr>
          <a:xfrm>
            <a:off x="1654400" y="1217107"/>
            <a:ext cx="5353500" cy="8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PT Sans Caption"/>
              <a:buNone/>
            </a:pPr>
            <a:r>
              <a:rPr b="1" lang="fr" sz="2300">
                <a:latin typeface="PT Sans Caption"/>
                <a:ea typeface="PT Sans Caption"/>
                <a:cs typeface="PT Sans Caption"/>
                <a:sym typeface="PT Sans Caption"/>
              </a:rPr>
              <a:t>CONTEXTE &amp; OBJECTIFS</a:t>
            </a:r>
            <a:endParaRPr b="1" sz="2300">
              <a:latin typeface="PT Sans Caption"/>
              <a:ea typeface="PT Sans Caption"/>
              <a:cs typeface="PT Sans Caption"/>
              <a:sym typeface="PT Sans Caption"/>
            </a:endParaRPr>
          </a:p>
        </p:txBody>
      </p:sp>
      <p:sp>
        <p:nvSpPr>
          <p:cNvPr id="990" name="Google Shape;990;p116"/>
          <p:cNvSpPr txBox="1"/>
          <p:nvPr>
            <p:ph idx="4" type="body"/>
          </p:nvPr>
        </p:nvSpPr>
        <p:spPr>
          <a:xfrm>
            <a:off x="0" y="4776714"/>
            <a:ext cx="9142532" cy="39476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</a:pPr>
            <a:r>
              <a:rPr lang="fr"/>
              <a:t>.</a:t>
            </a:r>
            <a:endParaRPr/>
          </a:p>
        </p:txBody>
      </p:sp>
      <p:sp>
        <p:nvSpPr>
          <p:cNvPr id="991" name="Google Shape;991;p116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"/>
              <a:buNone/>
            </a:pPr>
            <a:fld id="{00000000-1234-1234-1234-123412341234}" type="slidenum">
              <a:rPr b="1" i="0" lang="fr" sz="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i="0" sz="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2" name="Google Shape;992;p116"/>
          <p:cNvSpPr txBox="1"/>
          <p:nvPr/>
        </p:nvSpPr>
        <p:spPr>
          <a:xfrm>
            <a:off x="96715" y="1702323"/>
            <a:ext cx="4791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 </a:t>
            </a:r>
            <a:r>
              <a:rPr b="1" i="0" lang="fr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Deep Learning</a:t>
            </a:r>
            <a:r>
              <a:rPr b="0" i="0" lang="fr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 est une branche du machine learning qui utilise des </a:t>
            </a:r>
            <a:r>
              <a:rPr b="1" i="0" lang="fr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réseaux de neurones artificiels </a:t>
            </a:r>
            <a:r>
              <a:rPr b="0" i="0" lang="fr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pour apprendre des modèles complexes à partir de grandes quantité de données, imitant le fonctionnement du cerveau humain.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993" name="Google Shape;993;p116"/>
          <p:cNvSpPr txBox="1"/>
          <p:nvPr/>
        </p:nvSpPr>
        <p:spPr>
          <a:xfrm>
            <a:off x="96714" y="2558695"/>
            <a:ext cx="4791900" cy="808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Dans le cadre de ce projet qui porte sur le dataset </a:t>
            </a:r>
            <a:r>
              <a:rPr b="1" i="0" lang="fr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Intel Image Classification, </a:t>
            </a:r>
            <a:r>
              <a:rPr b="0" i="0" lang="fr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nous allons ici résoudre un problème de </a:t>
            </a:r>
            <a:r>
              <a:rPr b="1" i="0" lang="fr" sz="12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classification d’image de scènes naturelles.</a:t>
            </a:r>
            <a:endParaRPr b="0" i="0" sz="12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94" name="Google Shape;994;p11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8550" y="3277167"/>
            <a:ext cx="331177" cy="331177"/>
          </a:xfrm>
          <a:prstGeom prst="rect">
            <a:avLst/>
          </a:prstGeom>
          <a:noFill/>
          <a:ln>
            <a:noFill/>
          </a:ln>
        </p:spPr>
      </p:pic>
      <p:sp>
        <p:nvSpPr>
          <p:cNvPr id="995" name="Google Shape;995;p116"/>
          <p:cNvSpPr txBox="1"/>
          <p:nvPr/>
        </p:nvSpPr>
        <p:spPr>
          <a:xfrm>
            <a:off x="640912" y="3277167"/>
            <a:ext cx="42291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100" u="sng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Objectif </a:t>
            </a:r>
            <a:r>
              <a:rPr b="0" i="0" lang="fr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construire un modèle capable de </a:t>
            </a:r>
            <a:r>
              <a:rPr b="1" i="0" lang="fr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reconnaître automatiquement la scène</a:t>
            </a:r>
            <a:r>
              <a:rPr b="0" i="0" lang="fr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présente dans une image et de l’assigner à la bonne catégorie. </a:t>
            </a:r>
            <a:endParaRPr sz="11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996" name="Google Shape;996;p11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298550" y="3888998"/>
            <a:ext cx="331177" cy="331177"/>
          </a:xfrm>
          <a:prstGeom prst="rect">
            <a:avLst/>
          </a:prstGeom>
          <a:noFill/>
          <a:ln>
            <a:noFill/>
          </a:ln>
        </p:spPr>
      </p:pic>
      <p:sp>
        <p:nvSpPr>
          <p:cNvPr id="997" name="Google Shape;997;p116"/>
          <p:cNvSpPr txBox="1"/>
          <p:nvPr/>
        </p:nvSpPr>
        <p:spPr>
          <a:xfrm>
            <a:off x="640912" y="3929002"/>
            <a:ext cx="4229100" cy="9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100" u="sng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Méthodologie </a:t>
            </a:r>
            <a:r>
              <a:rPr b="0" i="0" lang="fr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réseaux de neurones convolutifs (CNN) qui est adapté à l’</a:t>
            </a:r>
            <a:r>
              <a:rPr b="1" i="0" lang="fr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extraction de motifs visuels</a:t>
            </a:r>
            <a:r>
              <a:rPr b="0" i="0" lang="fr" sz="1100" u="none" cap="none" strike="noStrik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(formes, textures, couleurs) présents dans les images.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grpSp>
        <p:nvGrpSpPr>
          <p:cNvPr id="998" name="Google Shape;998;p116"/>
          <p:cNvGrpSpPr/>
          <p:nvPr/>
        </p:nvGrpSpPr>
        <p:grpSpPr>
          <a:xfrm>
            <a:off x="5220981" y="1804470"/>
            <a:ext cx="3826266" cy="2852368"/>
            <a:chOff x="-623918" y="2879557"/>
            <a:chExt cx="13286100" cy="1638000"/>
          </a:xfrm>
        </p:grpSpPr>
        <p:sp>
          <p:nvSpPr>
            <p:cNvPr id="999" name="Google Shape;999;p116"/>
            <p:cNvSpPr/>
            <p:nvPr/>
          </p:nvSpPr>
          <p:spPr>
            <a:xfrm>
              <a:off x="-623918" y="2879557"/>
              <a:ext cx="13286100" cy="1638000"/>
            </a:xfrm>
            <a:prstGeom prst="rect">
              <a:avLst/>
            </a:prstGeom>
            <a:solidFill>
              <a:srgbClr val="DCF0F2"/>
            </a:solidFill>
            <a:ln>
              <a:noFill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lt1"/>
                </a:buClr>
                <a:buSzPts val="1400"/>
                <a:buFont typeface="Poppins"/>
                <a:buNone/>
              </a:pPr>
              <a:r>
                <a:t/>
              </a:r>
              <a:endParaRPr b="0" i="0" sz="14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endParaRPr>
            </a:p>
          </p:txBody>
        </p:sp>
        <p:sp>
          <p:nvSpPr>
            <p:cNvPr id="1000" name="Google Shape;1000;p116"/>
            <p:cNvSpPr txBox="1"/>
            <p:nvPr/>
          </p:nvSpPr>
          <p:spPr>
            <a:xfrm>
              <a:off x="148343" y="3043116"/>
              <a:ext cx="12192000" cy="36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l">
                <a:lnSpc>
                  <a:spcPct val="90000"/>
                </a:lnSpc>
                <a:spcBef>
                  <a:spcPts val="0"/>
                </a:spcBef>
                <a:spcAft>
                  <a:spcPts val="0"/>
                </a:spcAft>
                <a:buClr>
                  <a:schemeClr val="dk1"/>
                </a:buClr>
                <a:buSzPts val="1100"/>
                <a:buFont typeface="Arial"/>
                <a:buNone/>
              </a:pPr>
              <a:r>
                <a:rPr b="1" lang="fr" sz="1100" u="sng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FOCUS SUR NOTRE DATA SET : </a:t>
              </a:r>
              <a:endParaRPr sz="1100"/>
            </a:p>
            <a:p>
              <a:pPr indent="-171450" lvl="0" marL="177800" marR="0" rtl="0" algn="l">
                <a:lnSpc>
                  <a:spcPct val="150000"/>
                </a:lnSpc>
                <a:spcBef>
                  <a:spcPts val="800"/>
                </a:spcBef>
                <a:spcAft>
                  <a:spcPts val="0"/>
                </a:spcAft>
                <a:buClr>
                  <a:schemeClr val="dk1"/>
                </a:buClr>
                <a:buSzPts val="900"/>
                <a:buFont typeface="Arial"/>
                <a:buChar char="•"/>
              </a:pPr>
              <a:r>
                <a:rPr b="1" lang="fr" sz="900" u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Notre dataset est composé d</a:t>
              </a:r>
              <a:r>
                <a:rPr b="1" lang="fr" sz="900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’environ</a:t>
              </a:r>
              <a:r>
                <a:rPr b="1" lang="fr" sz="900" u="none">
                  <a:solidFill>
                    <a:schemeClr val="dk1"/>
                  </a:solidFill>
                  <a:latin typeface="Poppins"/>
                  <a:ea typeface="Poppins"/>
                  <a:cs typeface="Poppins"/>
                  <a:sym typeface="Poppins"/>
                </a:rPr>
                <a:t> 25000 images réparties en 6 classes :</a:t>
              </a:r>
              <a:endParaRPr sz="1100"/>
            </a:p>
          </p:txBody>
        </p:sp>
      </p:grpSp>
      <p:sp>
        <p:nvSpPr>
          <p:cNvPr id="1001" name="Google Shape;1001;p116"/>
          <p:cNvSpPr/>
          <p:nvPr/>
        </p:nvSpPr>
        <p:spPr>
          <a:xfrm>
            <a:off x="5206796" y="1820231"/>
            <a:ext cx="187500" cy="260700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2" name="Google Shape;1002;p116"/>
          <p:cNvSpPr/>
          <p:nvPr/>
        </p:nvSpPr>
        <p:spPr>
          <a:xfrm rot="10800000">
            <a:off x="8859758" y="4384036"/>
            <a:ext cx="187528" cy="260785"/>
          </a:xfrm>
          <a:prstGeom prst="halfFrame">
            <a:avLst>
              <a:gd fmla="val 33333" name="adj1"/>
              <a:gd fmla="val 33333" name="adj2"/>
            </a:avLst>
          </a:prstGeom>
          <a:solidFill>
            <a:schemeClr val="accent2"/>
          </a:solidFill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400"/>
              <a:buFont typeface="Poppins"/>
              <a:buNone/>
            </a:pPr>
            <a:r>
              <a:t/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3" name="Google Shape;1003;p116"/>
          <p:cNvSpPr txBox="1"/>
          <p:nvPr/>
        </p:nvSpPr>
        <p:spPr>
          <a:xfrm>
            <a:off x="5611725" y="2780968"/>
            <a:ext cx="35112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79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Char char="-"/>
            </a:pPr>
            <a:r>
              <a:rPr b="1" lang="fr" sz="800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Buildings</a:t>
            </a:r>
            <a:r>
              <a:rPr b="0" lang="fr" sz="800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→ </a:t>
            </a:r>
            <a:r>
              <a:rPr b="0" i="1" lang="fr" sz="800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classe 0</a:t>
            </a:r>
            <a:r>
              <a:rPr b="0" lang="fr" sz="800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100"/>
          </a:p>
          <a:p>
            <a:pPr indent="-279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Char char="-"/>
            </a:pPr>
            <a:r>
              <a:rPr b="1" lang="fr" sz="800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Forest</a:t>
            </a:r>
            <a:r>
              <a:rPr b="0" lang="fr" sz="800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→ </a:t>
            </a:r>
            <a:r>
              <a:rPr b="0" i="1" lang="fr" sz="800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classe 1</a:t>
            </a:r>
            <a:endParaRPr b="0" sz="800" u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9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Char char="-"/>
            </a:pPr>
            <a:r>
              <a:rPr b="1" lang="fr" sz="800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Glacier </a:t>
            </a:r>
            <a:r>
              <a:rPr b="0" lang="fr" sz="800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→ </a:t>
            </a:r>
            <a:r>
              <a:rPr b="0" i="1" lang="fr" sz="800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classe 2</a:t>
            </a:r>
            <a:endParaRPr b="0" sz="800" u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9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Char char="-"/>
            </a:pPr>
            <a:r>
              <a:rPr b="1" lang="fr" sz="800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Mountain</a:t>
            </a:r>
            <a:r>
              <a:rPr b="0" lang="fr" sz="800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→ </a:t>
            </a:r>
            <a:r>
              <a:rPr b="0" i="1" lang="fr" sz="800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classe 3</a:t>
            </a:r>
            <a:r>
              <a:rPr b="0" lang="fr" sz="800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</a:t>
            </a:r>
            <a:endParaRPr sz="1100"/>
          </a:p>
          <a:p>
            <a:pPr indent="-279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Char char="-"/>
            </a:pPr>
            <a:r>
              <a:rPr b="1" lang="fr" sz="800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Sea</a:t>
            </a:r>
            <a:r>
              <a:rPr b="0" lang="fr" sz="800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→ </a:t>
            </a:r>
            <a:r>
              <a:rPr b="0" i="1" lang="fr" sz="800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classe 4</a:t>
            </a:r>
            <a:endParaRPr b="0" sz="800" u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7940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Poppins"/>
              <a:buChar char="-"/>
            </a:pPr>
            <a:r>
              <a:rPr b="1" lang="fr" sz="800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Street</a:t>
            </a:r>
            <a:r>
              <a:rPr b="0" lang="fr" sz="800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→ </a:t>
            </a:r>
            <a:r>
              <a:rPr b="0" i="1" lang="fr" sz="800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classe 5</a:t>
            </a:r>
            <a:endParaRPr b="0" sz="800" u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04" name="Google Shape;1004;p116"/>
          <p:cNvSpPr txBox="1"/>
          <p:nvPr/>
        </p:nvSpPr>
        <p:spPr>
          <a:xfrm>
            <a:off x="5394323" y="3584601"/>
            <a:ext cx="3511200" cy="639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171450" lvl="0" marL="1778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Char char="•"/>
            </a:pPr>
            <a:r>
              <a:rPr b="1" lang="fr" sz="900" u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Nous sommes sur un problème de classification multi-classes (6 classes)</a:t>
            </a:r>
            <a:endParaRPr sz="1100"/>
          </a:p>
        </p:txBody>
      </p:sp>
      <p:sp>
        <p:nvSpPr>
          <p:cNvPr id="1005" name="Google Shape;1005;p116"/>
          <p:cNvSpPr txBox="1"/>
          <p:nvPr>
            <p:ph type="title"/>
          </p:nvPr>
        </p:nvSpPr>
        <p:spPr>
          <a:xfrm>
            <a:off x="280792" y="-111464"/>
            <a:ext cx="85365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nton"/>
              <a:buNone/>
            </a:pPr>
            <a:r>
              <a:rPr lang="fr"/>
              <a:t>PROJET DEEP LEARNING - INTEL IMAGE CLASSIFICATION</a:t>
            </a:r>
            <a:endParaRPr/>
          </a:p>
        </p:txBody>
      </p:sp>
      <p:sp>
        <p:nvSpPr>
          <p:cNvPr id="1006" name="Google Shape;1006;p116"/>
          <p:cNvSpPr txBox="1"/>
          <p:nvPr/>
        </p:nvSpPr>
        <p:spPr>
          <a:xfrm>
            <a:off x="1901440" y="708623"/>
            <a:ext cx="4859400" cy="260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fr" sz="900" u="sng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Membres du groupe:</a:t>
            </a:r>
            <a:r>
              <a:rPr lang="fr" sz="900">
                <a:solidFill>
                  <a:schemeClr val="dk1"/>
                </a:solidFill>
              </a:rPr>
              <a:t> </a:t>
            </a:r>
            <a:r>
              <a:rPr b="0" i="0" lang="fr" sz="9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Léa Gravellard / </a:t>
            </a:r>
            <a:r>
              <a:rPr lang="fr" sz="900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 </a:t>
            </a:r>
            <a:r>
              <a:rPr b="0" i="0" lang="fr" sz="900" u="none" cap="none" strike="noStrike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Abdoulaye Ndiaye / Akouyo AKPAKLI</a:t>
            </a:r>
            <a:endParaRPr sz="9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125"/>
          <p:cNvSpPr txBox="1"/>
          <p:nvPr>
            <p:ph idx="4" type="body"/>
          </p:nvPr>
        </p:nvSpPr>
        <p:spPr>
          <a:xfrm>
            <a:off x="0" y="4776714"/>
            <a:ext cx="9142500" cy="394800"/>
          </a:xfrm>
          <a:prstGeom prst="rect">
            <a:avLst/>
          </a:prstGeom>
          <a:blipFill rotWithShape="1">
            <a:blip r:embed="rId3">
              <a:alphaModFix/>
            </a:blip>
            <a:stretch>
              <a:fillRect b="0" l="0" r="0" t="0"/>
            </a:stretch>
          </a:blipFill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"/>
              <a:buNone/>
            </a:pPr>
            <a:r>
              <a:rPr lang="fr"/>
              <a:t>.</a:t>
            </a:r>
            <a:endParaRPr/>
          </a:p>
        </p:txBody>
      </p:sp>
      <p:sp>
        <p:nvSpPr>
          <p:cNvPr id="1160" name="Google Shape;1160;p125"/>
          <p:cNvSpPr txBox="1"/>
          <p:nvPr>
            <p:ph idx="12" type="sldNum"/>
          </p:nvPr>
        </p:nvSpPr>
        <p:spPr>
          <a:xfrm>
            <a:off x="8610600" y="4827635"/>
            <a:ext cx="2928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"/>
              <a:buFont typeface="Poppins"/>
              <a:buNone/>
            </a:pPr>
            <a:fld id="{00000000-1234-1234-1234-123412341234}" type="slidenum">
              <a:rPr b="1" i="0" lang="fr" sz="600" u="none" cap="none" strike="noStrike">
                <a:solidFill>
                  <a:srgbClr val="FFFFFF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i="0" sz="600" u="none" cap="none" strike="noStrike">
              <a:solidFill>
                <a:srgbClr val="FFFFF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1" name="Google Shape;1161;p125"/>
          <p:cNvSpPr txBox="1"/>
          <p:nvPr/>
        </p:nvSpPr>
        <p:spPr>
          <a:xfrm>
            <a:off x="96734" y="903775"/>
            <a:ext cx="8950800" cy="13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L’analyse des erreurs (matrice de confusion et occlusion sensitivity) a montré que certaines classes sont encore difficiles à distinguer :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Mountains vs Glacier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: les paysages enneigés de montagne ressemblent visuellement aux glaciers.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Street vs Buildings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: les rues contenant des bâtiments en arrière-plan perturbent le modèle.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b="1"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Sea vs Glacier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: certaines mers avec reflets blancs ou glace flottante peuvent être confondues avec un glacier.</a:t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2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62" name="Google Shape;1162;p125"/>
          <p:cNvSpPr txBox="1"/>
          <p:nvPr>
            <p:ph type="title"/>
          </p:nvPr>
        </p:nvSpPr>
        <p:spPr>
          <a:xfrm>
            <a:off x="302992" y="-104714"/>
            <a:ext cx="8536500" cy="1202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nton"/>
              <a:buNone/>
            </a:pPr>
            <a:r>
              <a:rPr lang="fr"/>
              <a:t>Conclusion</a:t>
            </a:r>
            <a:endParaRPr/>
          </a:p>
        </p:txBody>
      </p:sp>
      <p:sp>
        <p:nvSpPr>
          <p:cNvPr id="1163" name="Google Shape;1163;p125"/>
          <p:cNvSpPr txBox="1"/>
          <p:nvPr/>
        </p:nvSpPr>
        <p:spPr>
          <a:xfrm>
            <a:off x="-276025" y="2299650"/>
            <a:ext cx="2511000" cy="2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100"/>
              <a:buFont typeface="Anton"/>
              <a:buNone/>
            </a:pPr>
            <a:r>
              <a:rPr lang="fr">
                <a:solidFill>
                  <a:schemeClr val="dk1"/>
                </a:solidFill>
                <a:latin typeface="Anton"/>
                <a:ea typeface="Anton"/>
                <a:cs typeface="Anton"/>
                <a:sym typeface="Anton"/>
              </a:rPr>
              <a:t>Solutions proposées</a:t>
            </a:r>
            <a:endParaRPr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64" name="Google Shape;1164;p125"/>
          <p:cNvSpPr txBox="1"/>
          <p:nvPr/>
        </p:nvSpPr>
        <p:spPr>
          <a:xfrm>
            <a:off x="204700" y="2715625"/>
            <a:ext cx="32517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1 - 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Augmentation de données ciblée</a:t>
            </a:r>
            <a:endParaRPr sz="15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65" name="Google Shape;1165;p125"/>
          <p:cNvSpPr txBox="1"/>
          <p:nvPr/>
        </p:nvSpPr>
        <p:spPr>
          <a:xfrm>
            <a:off x="177750" y="3067050"/>
            <a:ext cx="6193800" cy="27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2 - 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Utiliser des modèles pré-entraînés plus puissants</a:t>
            </a:r>
            <a:endParaRPr sz="15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66" name="Google Shape;1166;p125"/>
          <p:cNvSpPr txBox="1"/>
          <p:nvPr/>
        </p:nvSpPr>
        <p:spPr>
          <a:xfrm>
            <a:off x="177750" y="3443575"/>
            <a:ext cx="3494100" cy="278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3 - </a:t>
            </a:r>
            <a:r>
              <a:rPr lang="fr" sz="12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Techniques avancées</a:t>
            </a:r>
            <a:endParaRPr sz="15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  <p:sp>
        <p:nvSpPr>
          <p:cNvPr id="1167" name="Google Shape;1167;p125"/>
          <p:cNvSpPr txBox="1"/>
          <p:nvPr/>
        </p:nvSpPr>
        <p:spPr>
          <a:xfrm>
            <a:off x="120425" y="4063650"/>
            <a:ext cx="89034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500">
                <a:solidFill>
                  <a:schemeClr val="dk2"/>
                </a:solidFill>
                <a:latin typeface="Anton"/>
                <a:ea typeface="Anton"/>
                <a:cs typeface="Anton"/>
                <a:sym typeface="Anton"/>
              </a:rPr>
              <a:t>En résumé : le modèle actuel est déjà performant (93% de précision), mais en combinant plus de données variées et éventuellement un modèle plus puissant, on peut encore réduire les confusions entre classes proches.</a:t>
            </a:r>
            <a:endParaRPr sz="15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1" name="Shape 10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2" name="Google Shape;1012;p117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"/>
              <a:buNone/>
            </a:pPr>
            <a:fld id="{00000000-1234-1234-1234-123412341234}" type="slidenum">
              <a:rPr b="1" i="0" lang="fr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3" name="Google Shape;1013;p117"/>
          <p:cNvSpPr txBox="1"/>
          <p:nvPr>
            <p:ph type="title"/>
          </p:nvPr>
        </p:nvSpPr>
        <p:spPr>
          <a:xfrm>
            <a:off x="107050" y="104450"/>
            <a:ext cx="87963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T Sans Caption"/>
              <a:buNone/>
            </a:pPr>
            <a:r>
              <a:rPr lang="fr" sz="1500" cap="none">
                <a:latin typeface="PT Sans Caption"/>
                <a:ea typeface="PT Sans Caption"/>
                <a:cs typeface="PT Sans Caption"/>
                <a:sym typeface="PT Sans Caption"/>
              </a:rPr>
              <a:t>Nous avons dans un 1</a:t>
            </a:r>
            <a:r>
              <a:rPr baseline="30000" lang="fr" sz="1500" cap="none">
                <a:latin typeface="PT Sans Caption"/>
                <a:ea typeface="PT Sans Caption"/>
                <a:cs typeface="PT Sans Caption"/>
                <a:sym typeface="PT Sans Caption"/>
              </a:rPr>
              <a:t>er  </a:t>
            </a:r>
            <a:r>
              <a:rPr lang="fr" sz="1500" cap="none">
                <a:latin typeface="PT Sans Caption"/>
                <a:ea typeface="PT Sans Caption"/>
                <a:cs typeface="PT Sans Caption"/>
                <a:sym typeface="PT Sans Caption"/>
              </a:rPr>
              <a:t>temps exploré notre BDD et préparé les données pour leur entrée dans notre modèle CNN</a:t>
            </a:r>
            <a:endParaRPr/>
          </a:p>
        </p:txBody>
      </p:sp>
      <p:sp>
        <p:nvSpPr>
          <p:cNvPr id="1014" name="Google Shape;1014;p117"/>
          <p:cNvSpPr txBox="1"/>
          <p:nvPr/>
        </p:nvSpPr>
        <p:spPr>
          <a:xfrm>
            <a:off x="102100" y="888911"/>
            <a:ext cx="46983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Chargement du dataset réparti en 3 dossiers </a:t>
            </a:r>
            <a:r>
              <a:rPr b="0" i="0" lang="fr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sz="1200"/>
          </a:p>
        </p:txBody>
      </p:sp>
      <p:pic>
        <p:nvPicPr>
          <p:cNvPr id="1015" name="Google Shape;1015;p11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3050" y="757076"/>
            <a:ext cx="3784000" cy="2291268"/>
          </a:xfrm>
          <a:prstGeom prst="rect">
            <a:avLst/>
          </a:prstGeom>
          <a:noFill/>
          <a:ln>
            <a:noFill/>
          </a:ln>
        </p:spPr>
      </p:pic>
      <p:sp>
        <p:nvSpPr>
          <p:cNvPr id="1016" name="Google Shape;1016;p117"/>
          <p:cNvSpPr txBox="1"/>
          <p:nvPr/>
        </p:nvSpPr>
        <p:spPr>
          <a:xfrm>
            <a:off x="459268" y="1168031"/>
            <a:ext cx="34974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77500" lnSpcReduction="10000"/>
          </a:bodyPr>
          <a:lstStyle/>
          <a:p>
            <a:pPr indent="-206533" lvl="0" marL="2159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i="0" lang="fr" sz="11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Seg_train (ensemble d’entrainement) : 14034 images</a:t>
            </a:r>
            <a:endParaRPr sz="1100"/>
          </a:p>
          <a:p>
            <a:pPr indent="-206533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i="0" lang="fr" sz="11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Seg_test (ensemble de test) : 3000 images</a:t>
            </a:r>
            <a:endParaRPr sz="1100"/>
          </a:p>
          <a:p>
            <a:pPr indent="-206533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ct val="100000"/>
              <a:buFont typeface="Courier New"/>
              <a:buChar char="o"/>
            </a:pPr>
            <a:r>
              <a:rPr b="0" lang="fr" sz="1100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Seg_pred (ensemble de prédiction): 7301 images</a:t>
            </a:r>
            <a:endParaRPr b="0"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5240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ct val="100000"/>
              <a:buFont typeface="Courier New"/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7" name="Google Shape;1017;p117"/>
          <p:cNvSpPr txBox="1"/>
          <p:nvPr/>
        </p:nvSpPr>
        <p:spPr>
          <a:xfrm>
            <a:off x="102138" y="1778113"/>
            <a:ext cx="46983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Redimension des images -&gt; (150, 150, 3)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8" name="Google Shape;1018;p117"/>
          <p:cNvSpPr txBox="1"/>
          <p:nvPr/>
        </p:nvSpPr>
        <p:spPr>
          <a:xfrm>
            <a:off x="102138" y="2150829"/>
            <a:ext cx="4698300" cy="22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just">
              <a:lnSpc>
                <a:spcPct val="7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Construction de 2 listes :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19" name="Google Shape;1019;p117"/>
          <p:cNvSpPr txBox="1"/>
          <p:nvPr/>
        </p:nvSpPr>
        <p:spPr>
          <a:xfrm>
            <a:off x="459268" y="2378528"/>
            <a:ext cx="3497400" cy="58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3200" lvl="0" marL="2159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ourier New"/>
              <a:buChar char="o"/>
            </a:pPr>
            <a:r>
              <a:rPr b="0" i="0" lang="fr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Images : qui contient les données brutes des images</a:t>
            </a:r>
            <a:endParaRPr sz="800"/>
          </a:p>
          <a:p>
            <a:pPr indent="-20320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ourier New"/>
              <a:buChar char="o"/>
            </a:pPr>
            <a:r>
              <a:rPr b="0" i="0" lang="fr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Labels : qui contient les étiquettes associées aux images</a:t>
            </a:r>
            <a:endParaRPr sz="800"/>
          </a:p>
        </p:txBody>
      </p:sp>
      <p:sp>
        <p:nvSpPr>
          <p:cNvPr id="1020" name="Google Shape;1020;p117"/>
          <p:cNvSpPr txBox="1"/>
          <p:nvPr/>
        </p:nvSpPr>
        <p:spPr>
          <a:xfrm>
            <a:off x="102149" y="2732458"/>
            <a:ext cx="44205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Normalisation des images ce qui ramène les valeurs entre </a:t>
            </a:r>
            <a:r>
              <a:rPr b="0" lang="fr" sz="1200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[0,1]</a:t>
            </a:r>
            <a:endParaRPr sz="1200"/>
          </a:p>
          <a:p>
            <a:pPr indent="-16510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oto Sans Symbols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1" name="Google Shape;1021;p117"/>
          <p:cNvSpPr txBox="1"/>
          <p:nvPr/>
        </p:nvSpPr>
        <p:spPr>
          <a:xfrm>
            <a:off x="107038" y="3268934"/>
            <a:ext cx="4866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Séparation du dataset </a:t>
            </a:r>
            <a:r>
              <a:rPr b="1" lang="fr" sz="1200">
                <a:latin typeface="Poppins"/>
                <a:ea typeface="Poppins"/>
                <a:cs typeface="Poppins"/>
                <a:sym typeface="Poppins"/>
              </a:rPr>
              <a:t>d'entraînement </a:t>
            </a:r>
            <a:r>
              <a:rPr b="1" i="0" lang="fr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b="0" sz="1200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6510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oto Sans Symbols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2" name="Google Shape;1022;p117"/>
          <p:cNvSpPr txBox="1"/>
          <p:nvPr/>
        </p:nvSpPr>
        <p:spPr>
          <a:xfrm>
            <a:off x="459268" y="3578357"/>
            <a:ext cx="3497271" cy="587647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9550" lvl="0" marL="2159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ourier New"/>
              <a:buChar char="o"/>
            </a:pPr>
            <a:r>
              <a:rPr b="0" i="0" lang="fr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80% pour </a:t>
            </a:r>
            <a:r>
              <a:rPr lang="fr" sz="900">
                <a:latin typeface="Poppins"/>
                <a:ea typeface="Poppins"/>
                <a:cs typeface="Poppins"/>
                <a:sym typeface="Poppins"/>
              </a:rPr>
              <a:t>l'entraînement</a:t>
            </a:r>
            <a:r>
              <a:rPr b="0" i="0" lang="fr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du modèle</a:t>
            </a:r>
            <a:endParaRPr sz="900"/>
          </a:p>
          <a:p>
            <a:pPr indent="-20955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ourier New"/>
              <a:buChar char="o"/>
            </a:pPr>
            <a:r>
              <a:rPr b="0" i="0" lang="fr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20% pour la validation du modèle</a:t>
            </a:r>
            <a:endParaRPr sz="900"/>
          </a:p>
        </p:txBody>
      </p:sp>
      <p:sp>
        <p:nvSpPr>
          <p:cNvPr id="1023" name="Google Shape;1023;p117"/>
          <p:cNvSpPr txBox="1"/>
          <p:nvPr/>
        </p:nvSpPr>
        <p:spPr>
          <a:xfrm>
            <a:off x="106975" y="3982018"/>
            <a:ext cx="4866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Augmentation des données </a:t>
            </a:r>
            <a:r>
              <a:rPr b="1" lang="fr" sz="1200">
                <a:latin typeface="Poppins"/>
                <a:ea typeface="Poppins"/>
                <a:cs typeface="Poppins"/>
                <a:sym typeface="Poppins"/>
              </a:rPr>
              <a:t>d'entraînement </a:t>
            </a:r>
            <a:r>
              <a:rPr b="1" i="0" lang="fr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:</a:t>
            </a:r>
            <a:endParaRPr b="0" sz="1200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6510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800"/>
              <a:buFont typeface="Noto Sans Symbols"/>
              <a:buNone/>
            </a:pPr>
            <a:r>
              <a:t/>
            </a:r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24" name="Google Shape;1024;p117"/>
          <p:cNvSpPr txBox="1"/>
          <p:nvPr/>
        </p:nvSpPr>
        <p:spPr>
          <a:xfrm>
            <a:off x="459268" y="4228164"/>
            <a:ext cx="3497271" cy="659193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215900" marR="0" rtl="0" algn="just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ourier New"/>
              <a:buChar char="o"/>
            </a:pPr>
            <a:r>
              <a:rPr b="0" i="0" lang="fr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Rotation</a:t>
            </a:r>
            <a:endParaRPr sz="800"/>
          </a:p>
          <a:p>
            <a:pPr indent="-203200" lvl="0" marL="215900" marR="0" rtl="0" algn="just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ourier New"/>
              <a:buChar char="o"/>
            </a:pPr>
            <a:r>
              <a:rPr b="0" i="0" lang="fr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Décalage horizontal et vertical</a:t>
            </a:r>
            <a:endParaRPr sz="800"/>
          </a:p>
          <a:p>
            <a:pPr indent="-203200" lvl="0" marL="215900" marR="0" rtl="0" algn="just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ourier New"/>
              <a:buChar char="o"/>
            </a:pPr>
            <a:r>
              <a:rPr b="0" lang="fr" sz="800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Zoom</a:t>
            </a:r>
            <a:endParaRPr sz="800"/>
          </a:p>
          <a:p>
            <a:pPr indent="-203200" lvl="0" marL="215900" marR="0" rtl="0" algn="just">
              <a:lnSpc>
                <a:spcPct val="8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ourier New"/>
              <a:buChar char="o"/>
            </a:pPr>
            <a:r>
              <a:rPr b="0" i="0" lang="fr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Retournement horizontal</a:t>
            </a:r>
            <a:endParaRPr sz="800"/>
          </a:p>
        </p:txBody>
      </p:sp>
      <p:pic>
        <p:nvPicPr>
          <p:cNvPr id="1025" name="Google Shape;1025;p11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17675" y="3157225"/>
            <a:ext cx="3038247" cy="18507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6" name="Google Shape;1026;p117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7585" y="4836427"/>
            <a:ext cx="9161585" cy="31586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27" name="Google Shape;1027;p117"/>
          <p:cNvCxnSpPr/>
          <p:nvPr/>
        </p:nvCxnSpPr>
        <p:spPr>
          <a:xfrm>
            <a:off x="4747844" y="757075"/>
            <a:ext cx="0" cy="4128356"/>
          </a:xfrm>
          <a:prstGeom prst="straightConnector1">
            <a:avLst/>
          </a:prstGeom>
          <a:noFill/>
          <a:ln cap="flat" cmpd="sng" w="9525">
            <a:solidFill>
              <a:srgbClr val="2190C8"/>
            </a:solidFill>
            <a:prstDash val="lg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2" name="Shape 10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3" name="Google Shape;1033;p118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"/>
              <a:buNone/>
            </a:pPr>
            <a:fld id="{00000000-1234-1234-1234-123412341234}" type="slidenum">
              <a:rPr b="1" i="0" lang="fr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4" name="Google Shape;1034;p118"/>
          <p:cNvSpPr txBox="1"/>
          <p:nvPr>
            <p:ph type="title"/>
          </p:nvPr>
        </p:nvSpPr>
        <p:spPr>
          <a:xfrm>
            <a:off x="201275" y="104450"/>
            <a:ext cx="87453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PT Sans Caption"/>
              <a:buNone/>
            </a:pPr>
            <a:r>
              <a:rPr lang="fr" sz="1500" cap="none">
                <a:latin typeface="PT Sans Caption"/>
                <a:ea typeface="PT Sans Caption"/>
                <a:cs typeface="PT Sans Caption"/>
                <a:sym typeface="PT Sans Caption"/>
              </a:rPr>
              <a:t>Nous avons ensuite implémenté notre 1</a:t>
            </a:r>
            <a:r>
              <a:rPr baseline="30000" lang="fr" sz="1500" cap="none">
                <a:latin typeface="PT Sans Caption"/>
                <a:ea typeface="PT Sans Caption"/>
                <a:cs typeface="PT Sans Caption"/>
                <a:sym typeface="PT Sans Caption"/>
              </a:rPr>
              <a:t>er</a:t>
            </a:r>
            <a:r>
              <a:rPr lang="fr" sz="1500" cap="none">
                <a:latin typeface="PT Sans Caption"/>
                <a:ea typeface="PT Sans Caption"/>
                <a:cs typeface="PT Sans Caption"/>
                <a:sym typeface="PT Sans Caption"/>
              </a:rPr>
              <a:t> modèle CNN qui affiche une précision de 82%</a:t>
            </a:r>
            <a:r>
              <a:rPr lang="fr" sz="1500">
                <a:latin typeface="PT Sans Caption"/>
                <a:ea typeface="PT Sans Caption"/>
                <a:cs typeface="PT Sans Caption"/>
                <a:sym typeface="PT Sans Caption"/>
              </a:rPr>
              <a:t>, </a:t>
            </a:r>
            <a:r>
              <a:rPr lang="fr" sz="1500" cap="none">
                <a:latin typeface="PT Sans Caption"/>
                <a:ea typeface="PT Sans Caption"/>
                <a:cs typeface="PT Sans Caption"/>
                <a:sym typeface="PT Sans Caption"/>
              </a:rPr>
              <a:t>une bonne performance mais que nous pouvons encore améliorer</a:t>
            </a:r>
            <a:endParaRPr/>
          </a:p>
        </p:txBody>
      </p:sp>
      <p:sp>
        <p:nvSpPr>
          <p:cNvPr id="1035" name="Google Shape;1035;p118"/>
          <p:cNvSpPr txBox="1"/>
          <p:nvPr/>
        </p:nvSpPr>
        <p:spPr>
          <a:xfrm>
            <a:off x="304489" y="809115"/>
            <a:ext cx="4038900" cy="315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92500" lnSpcReduction="20000"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250">
                <a:latin typeface="Poppins"/>
                <a:ea typeface="Poppins"/>
                <a:cs typeface="Poppins"/>
                <a:sym typeface="Poppins"/>
              </a:rPr>
              <a:t> </a:t>
            </a:r>
            <a:r>
              <a:rPr b="1" i="0" lang="fr" sz="125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Conception du modèle </a:t>
            </a:r>
            <a:endParaRPr sz="1250"/>
          </a:p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fr" sz="948">
                <a:latin typeface="Poppins"/>
                <a:ea typeface="Poppins"/>
                <a:cs typeface="Poppins"/>
                <a:sym typeface="Poppins"/>
              </a:rPr>
              <a:t>  </a:t>
            </a:r>
            <a:r>
              <a:rPr b="0" i="0" lang="fr" sz="948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3 couches de convolution+Maxpooling + Fully connected</a:t>
            </a:r>
            <a:endParaRPr b="0" i="0" sz="948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36" name="Google Shape;1036;p118"/>
          <p:cNvSpPr txBox="1"/>
          <p:nvPr/>
        </p:nvSpPr>
        <p:spPr>
          <a:xfrm>
            <a:off x="252338" y="3345534"/>
            <a:ext cx="4866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latin typeface="Poppins"/>
                <a:ea typeface="Poppins"/>
                <a:cs typeface="Poppins"/>
                <a:sym typeface="Poppins"/>
              </a:rPr>
              <a:t>   </a:t>
            </a:r>
            <a:r>
              <a:rPr b="1" i="0" lang="fr" sz="11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Compilation du modèle et </a:t>
            </a:r>
            <a:r>
              <a:rPr b="1" lang="fr" sz="1100">
                <a:latin typeface="Poppins"/>
                <a:ea typeface="Poppins"/>
                <a:cs typeface="Poppins"/>
                <a:sym typeface="Poppins"/>
              </a:rPr>
              <a:t>entraînement</a:t>
            </a:r>
            <a:endParaRPr b="0" sz="1100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780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oto Sans Symbols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37" name="Google Shape;1037;p11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585" y="4836427"/>
            <a:ext cx="9161585" cy="315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11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387425" y="646626"/>
            <a:ext cx="2467052" cy="16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11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869277" y="646625"/>
            <a:ext cx="2247299" cy="167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0" name="Google Shape;1040;p11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43900" y="1165425"/>
            <a:ext cx="3569700" cy="2058649"/>
          </a:xfrm>
          <a:prstGeom prst="rect">
            <a:avLst/>
          </a:prstGeom>
          <a:noFill/>
          <a:ln>
            <a:noFill/>
          </a:ln>
        </p:spPr>
      </p:pic>
      <p:sp>
        <p:nvSpPr>
          <p:cNvPr id="1041" name="Google Shape;1041;p118"/>
          <p:cNvSpPr txBox="1"/>
          <p:nvPr/>
        </p:nvSpPr>
        <p:spPr>
          <a:xfrm>
            <a:off x="443900" y="3561275"/>
            <a:ext cx="34974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2159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ourier New"/>
              <a:buChar char="o"/>
            </a:pPr>
            <a:r>
              <a:rPr b="0" i="0" lang="fr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Choix de l’optimiseur : Adam</a:t>
            </a:r>
            <a:endParaRPr sz="800"/>
          </a:p>
          <a:p>
            <a:pPr indent="-20320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ourier New"/>
              <a:buChar char="o"/>
            </a:pPr>
            <a:r>
              <a:rPr b="0" i="0" lang="fr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Définition de la fonction loss : categorical_crossentropy</a:t>
            </a:r>
            <a:endParaRPr b="0" i="0" sz="8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0320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ourier New"/>
              <a:buChar char="o"/>
            </a:pPr>
            <a:r>
              <a:rPr b="0" lang="fr" sz="800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Métriques : Accuracy</a:t>
            </a:r>
            <a:endParaRPr sz="800"/>
          </a:p>
        </p:txBody>
      </p:sp>
      <p:cxnSp>
        <p:nvCxnSpPr>
          <p:cNvPr id="1042" name="Google Shape;1042;p118"/>
          <p:cNvCxnSpPr/>
          <p:nvPr/>
        </p:nvCxnSpPr>
        <p:spPr>
          <a:xfrm>
            <a:off x="4343400" y="686737"/>
            <a:ext cx="0" cy="4128356"/>
          </a:xfrm>
          <a:prstGeom prst="straightConnector1">
            <a:avLst/>
          </a:prstGeom>
          <a:noFill/>
          <a:ln cap="flat" cmpd="sng" w="9525">
            <a:solidFill>
              <a:srgbClr val="2190C8"/>
            </a:solidFill>
            <a:prstDash val="lgDash"/>
            <a:miter lim="800000"/>
            <a:headEnd len="sm" w="sm" type="none"/>
            <a:tailEnd len="sm" w="sm" type="none"/>
          </a:ln>
        </p:spPr>
      </p:cxnSp>
      <p:pic>
        <p:nvPicPr>
          <p:cNvPr id="1043" name="Google Shape;1043;p118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7004289" y="2950819"/>
            <a:ext cx="2026975" cy="129809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4" name="Google Shape;1044;p118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439423" y="2861615"/>
            <a:ext cx="2363050" cy="2183431"/>
          </a:xfrm>
          <a:prstGeom prst="rect">
            <a:avLst/>
          </a:prstGeom>
          <a:noFill/>
          <a:ln>
            <a:noFill/>
          </a:ln>
        </p:spPr>
      </p:pic>
      <p:sp>
        <p:nvSpPr>
          <p:cNvPr id="1045" name="Google Shape;1045;p118"/>
          <p:cNvSpPr txBox="1"/>
          <p:nvPr/>
        </p:nvSpPr>
        <p:spPr>
          <a:xfrm>
            <a:off x="333725" y="4040063"/>
            <a:ext cx="3000000" cy="337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Évaluation du Modèle</a:t>
            </a:r>
            <a:endParaRPr/>
          </a:p>
        </p:txBody>
      </p:sp>
      <p:sp>
        <p:nvSpPr>
          <p:cNvPr id="1046" name="Google Shape;1046;p118"/>
          <p:cNvSpPr txBox="1"/>
          <p:nvPr/>
        </p:nvSpPr>
        <p:spPr>
          <a:xfrm>
            <a:off x="443900" y="4336863"/>
            <a:ext cx="3569700" cy="478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320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ourier New"/>
              <a:buChar char="o"/>
            </a:pPr>
            <a:r>
              <a:rPr lang="fr" sz="800">
                <a:latin typeface="Poppins"/>
                <a:ea typeface="Poppins"/>
                <a:cs typeface="Poppins"/>
                <a:sym typeface="Poppins"/>
              </a:rPr>
              <a:t>L’évaluation du modèle est réalisée sur le jeu de test afin de mesurer ses performances sur des données totalement nouvelles.  </a:t>
            </a:r>
            <a:endParaRPr sz="80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p119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"/>
              <a:buNone/>
            </a:pPr>
            <a:fld id="{00000000-1234-1234-1234-123412341234}" type="slidenum">
              <a:rPr b="1" i="0" lang="fr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3" name="Google Shape;1053;p119"/>
          <p:cNvSpPr txBox="1"/>
          <p:nvPr>
            <p:ph type="title"/>
          </p:nvPr>
        </p:nvSpPr>
        <p:spPr>
          <a:xfrm>
            <a:off x="144075" y="53425"/>
            <a:ext cx="88917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 Caption"/>
              <a:buNone/>
            </a:pPr>
            <a:r>
              <a:rPr lang="fr" sz="1400" cap="none">
                <a:latin typeface="PT Sans Caption"/>
                <a:ea typeface="PT Sans Caption"/>
                <a:cs typeface="PT Sans Caption"/>
                <a:sym typeface="PT Sans Caption"/>
              </a:rPr>
              <a:t>Pour améliorer les performances de notre modèle nous avons ici joué sur le batch-size et le nombre d’epoch</a:t>
            </a:r>
            <a:endParaRPr/>
          </a:p>
        </p:txBody>
      </p:sp>
      <p:sp>
        <p:nvSpPr>
          <p:cNvPr id="1054" name="Google Shape;1054;p119"/>
          <p:cNvSpPr txBox="1"/>
          <p:nvPr/>
        </p:nvSpPr>
        <p:spPr>
          <a:xfrm>
            <a:off x="174245" y="1353389"/>
            <a:ext cx="51642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Modèle 1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5" name="Google Shape;1055;p119"/>
          <p:cNvSpPr txBox="1"/>
          <p:nvPr/>
        </p:nvSpPr>
        <p:spPr>
          <a:xfrm>
            <a:off x="174238" y="2590668"/>
            <a:ext cx="4866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Modèle </a:t>
            </a:r>
            <a:r>
              <a:rPr b="1" i="0" lang="fr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2</a:t>
            </a:r>
            <a:endParaRPr b="0" sz="1200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780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oto Sans Symbols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56" name="Google Shape;1056;p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585" y="4836427"/>
            <a:ext cx="9161585" cy="31586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7" name="Google Shape;1057;p1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040238" y="1158928"/>
            <a:ext cx="1499674" cy="1115773"/>
          </a:xfrm>
          <a:prstGeom prst="rect">
            <a:avLst/>
          </a:prstGeom>
          <a:noFill/>
          <a:ln>
            <a:noFill/>
          </a:ln>
        </p:spPr>
      </p:pic>
      <p:sp>
        <p:nvSpPr>
          <p:cNvPr id="1058" name="Google Shape;1058;p119"/>
          <p:cNvSpPr txBox="1"/>
          <p:nvPr/>
        </p:nvSpPr>
        <p:spPr>
          <a:xfrm>
            <a:off x="153500" y="581725"/>
            <a:ext cx="8819400" cy="577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Objectif 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L’objectif de cette expérimentation est de déterminer les </a:t>
            </a: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meilleurs hyperparamètres de base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pour notre modèle : ici nombre d’epoch et batch-size.</a:t>
            </a:r>
            <a:endParaRPr sz="1100"/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59" name="Google Shape;1059;p119"/>
          <p:cNvSpPr txBox="1"/>
          <p:nvPr/>
        </p:nvSpPr>
        <p:spPr>
          <a:xfrm>
            <a:off x="400880" y="1587510"/>
            <a:ext cx="4135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9550" lvl="0" marL="2159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ourier New"/>
              <a:buChar char="o"/>
            </a:pPr>
            <a:r>
              <a:rPr b="0" i="0" lang="fr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Introduit le EarlyStopping</a:t>
            </a:r>
            <a:r>
              <a:rPr b="0" lang="fr" sz="900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pour identifier automatiquement le nombre d’epoch nécessaires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0955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ourier New"/>
              <a:buChar char="o"/>
            </a:pPr>
            <a:r>
              <a:rPr b="0" i="0" lang="fr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Gardé le Bach_size à 32</a:t>
            </a:r>
            <a:endParaRPr sz="1100"/>
          </a:p>
          <a:p>
            <a:pPr indent="-20955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ourier New"/>
              <a:buChar char="o"/>
            </a:pPr>
            <a:r>
              <a:rPr b="0" lang="fr" sz="900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Augment</a:t>
            </a:r>
            <a:r>
              <a:rPr lang="fr" sz="900"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b="0" lang="fr" sz="900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le nombre d’Epoch (20 à 30) pour laisser le temps au modèle d’apprendre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60" name="Google Shape;1060;p119"/>
          <p:cNvPicPr preferRelativeResize="0"/>
          <p:nvPr/>
        </p:nvPicPr>
        <p:blipFill rotWithShape="1">
          <a:blip r:embed="rId5">
            <a:alphaModFix/>
          </a:blip>
          <a:srcRect b="0" l="0" r="0" t="57999"/>
          <a:stretch/>
        </p:blipFill>
        <p:spPr>
          <a:xfrm>
            <a:off x="6931075" y="1358900"/>
            <a:ext cx="1771346" cy="66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1" name="Google Shape;1061;p119"/>
          <p:cNvSpPr/>
          <p:nvPr/>
        </p:nvSpPr>
        <p:spPr>
          <a:xfrm>
            <a:off x="6818525" y="1631251"/>
            <a:ext cx="2125800" cy="828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62" name="Google Shape;1062;p119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021388" y="2405208"/>
            <a:ext cx="1499676" cy="1126131"/>
          </a:xfrm>
          <a:prstGeom prst="rect">
            <a:avLst/>
          </a:prstGeom>
          <a:noFill/>
          <a:ln>
            <a:noFill/>
          </a:ln>
        </p:spPr>
      </p:pic>
      <p:sp>
        <p:nvSpPr>
          <p:cNvPr id="1063" name="Google Shape;1063;p119"/>
          <p:cNvSpPr txBox="1"/>
          <p:nvPr/>
        </p:nvSpPr>
        <p:spPr>
          <a:xfrm>
            <a:off x="400884" y="2821869"/>
            <a:ext cx="4135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9550" lvl="0" marL="2159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ourier New"/>
              <a:buChar char="o"/>
            </a:pPr>
            <a:r>
              <a:rPr b="0" i="0" lang="fr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EarlyStopping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0955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ourier New"/>
              <a:buChar char="o"/>
            </a:pPr>
            <a:r>
              <a:rPr b="0" i="0" lang="fr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Bach_size à 64</a:t>
            </a:r>
            <a:endParaRPr sz="1100"/>
          </a:p>
          <a:p>
            <a:pPr indent="-20955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ourier New"/>
              <a:buChar char="o"/>
            </a:pPr>
            <a:r>
              <a:rPr b="0" lang="fr" sz="900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Gard</a:t>
            </a:r>
            <a:r>
              <a:rPr lang="fr" sz="900"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b="0" lang="fr" sz="900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un Epoch = 30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64" name="Google Shape;1064;p119"/>
          <p:cNvPicPr preferRelativeResize="0"/>
          <p:nvPr/>
        </p:nvPicPr>
        <p:blipFill rotWithShape="1">
          <a:blip r:embed="rId7">
            <a:alphaModFix/>
          </a:blip>
          <a:srcRect b="0" l="0" r="0" t="74581"/>
          <a:stretch/>
        </p:blipFill>
        <p:spPr>
          <a:xfrm>
            <a:off x="7005796" y="2529796"/>
            <a:ext cx="1751251" cy="667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65" name="Google Shape;1065;p119"/>
          <p:cNvSpPr/>
          <p:nvPr/>
        </p:nvSpPr>
        <p:spPr>
          <a:xfrm>
            <a:off x="6901775" y="2772925"/>
            <a:ext cx="2031300" cy="1224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6" name="Google Shape;1066;p119"/>
          <p:cNvSpPr txBox="1"/>
          <p:nvPr/>
        </p:nvSpPr>
        <p:spPr>
          <a:xfrm>
            <a:off x="174259" y="3661854"/>
            <a:ext cx="4866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Modèle 3</a:t>
            </a:r>
            <a:endParaRPr b="0" sz="1200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780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oto Sans Symbols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67" name="Google Shape;1067;p119"/>
          <p:cNvSpPr txBox="1"/>
          <p:nvPr/>
        </p:nvSpPr>
        <p:spPr>
          <a:xfrm>
            <a:off x="400805" y="3891293"/>
            <a:ext cx="4135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-209550" lvl="0" marL="2159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ourier New"/>
              <a:buChar char="o"/>
            </a:pPr>
            <a:r>
              <a:rPr b="0" i="0" lang="fr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EarlyStopping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0955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ourier New"/>
              <a:buChar char="o"/>
            </a:pPr>
            <a:r>
              <a:rPr b="0" i="0" lang="fr" sz="9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Bach_size à 124</a:t>
            </a:r>
            <a:endParaRPr sz="1100"/>
          </a:p>
          <a:p>
            <a:pPr indent="-20955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900"/>
              <a:buFont typeface="Courier New"/>
              <a:buChar char="o"/>
            </a:pPr>
            <a:r>
              <a:rPr b="0" lang="fr" sz="900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Gard</a:t>
            </a:r>
            <a:r>
              <a:rPr lang="fr" sz="900"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b="0" lang="fr" sz="900" cap="non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un Epoch = 30</a:t>
            </a:r>
            <a:endParaRPr b="0" i="0" sz="9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68" name="Google Shape;1068;p119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4995975" y="3661843"/>
            <a:ext cx="1607876" cy="12059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9" name="Google Shape;1069;p119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6877377" y="3857023"/>
            <a:ext cx="1879913" cy="438125"/>
          </a:xfrm>
          <a:prstGeom prst="rect">
            <a:avLst/>
          </a:prstGeom>
          <a:noFill/>
          <a:ln>
            <a:noFill/>
          </a:ln>
        </p:spPr>
      </p:pic>
      <p:sp>
        <p:nvSpPr>
          <p:cNvPr id="1070" name="Google Shape;1070;p119"/>
          <p:cNvSpPr/>
          <p:nvPr/>
        </p:nvSpPr>
        <p:spPr>
          <a:xfrm>
            <a:off x="6746475" y="3857025"/>
            <a:ext cx="2142000" cy="1224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071" name="Google Shape;1071;p119"/>
          <p:cNvCxnSpPr/>
          <p:nvPr/>
        </p:nvCxnSpPr>
        <p:spPr>
          <a:xfrm>
            <a:off x="4853351" y="968089"/>
            <a:ext cx="0" cy="4128356"/>
          </a:xfrm>
          <a:prstGeom prst="straightConnector1">
            <a:avLst/>
          </a:prstGeom>
          <a:noFill/>
          <a:ln cap="flat" cmpd="sng" w="9525">
            <a:solidFill>
              <a:srgbClr val="2190C8"/>
            </a:solidFill>
            <a:prstDash val="lgDash"/>
            <a:miter lim="800000"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6" name="Shape 10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77" name="Google Shape;1077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013244" y="3530417"/>
            <a:ext cx="1772085" cy="6356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8" name="Google Shape;1078;p1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2657" y="1344710"/>
            <a:ext cx="1976912" cy="462136"/>
          </a:xfrm>
          <a:prstGeom prst="rect">
            <a:avLst/>
          </a:prstGeom>
          <a:noFill/>
          <a:ln>
            <a:noFill/>
          </a:ln>
        </p:spPr>
      </p:pic>
      <p:sp>
        <p:nvSpPr>
          <p:cNvPr id="1079" name="Google Shape;1079;p120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"/>
              <a:buNone/>
            </a:pPr>
            <a:fld id="{00000000-1234-1234-1234-123412341234}" type="slidenum">
              <a:rPr b="1" i="0" lang="fr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0" name="Google Shape;1080;p120"/>
          <p:cNvSpPr txBox="1"/>
          <p:nvPr>
            <p:ph type="title"/>
          </p:nvPr>
        </p:nvSpPr>
        <p:spPr>
          <a:xfrm>
            <a:off x="144075" y="66725"/>
            <a:ext cx="8931900" cy="635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 Caption"/>
              <a:buNone/>
            </a:pPr>
            <a:r>
              <a:rPr lang="fr" sz="1400">
                <a:latin typeface="PT Sans Caption"/>
                <a:ea typeface="PT Sans Caption"/>
                <a:cs typeface="PT Sans Caption"/>
                <a:sym typeface="PT Sans Caption"/>
              </a:rPr>
              <a:t>Pour améliorer les performances de notre modèle nous avons ici joué sur la régularisation</a:t>
            </a:r>
            <a:endParaRPr/>
          </a:p>
        </p:txBody>
      </p:sp>
      <p:sp>
        <p:nvSpPr>
          <p:cNvPr id="1081" name="Google Shape;1081;p120"/>
          <p:cNvSpPr txBox="1"/>
          <p:nvPr/>
        </p:nvSpPr>
        <p:spPr>
          <a:xfrm>
            <a:off x="151103" y="1075925"/>
            <a:ext cx="34158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1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Modèle 4</a:t>
            </a:r>
            <a:endParaRPr b="0" i="0" sz="10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2" name="Google Shape;1082;p120"/>
          <p:cNvSpPr txBox="1"/>
          <p:nvPr/>
        </p:nvSpPr>
        <p:spPr>
          <a:xfrm>
            <a:off x="148063" y="2068996"/>
            <a:ext cx="4866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1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Modèle 5</a:t>
            </a:r>
            <a:endParaRPr b="0" sz="1100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780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oto Sans Symbols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83" name="Google Shape;1083;p1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-17585" y="4836427"/>
            <a:ext cx="9161585" cy="315865"/>
          </a:xfrm>
          <a:prstGeom prst="rect">
            <a:avLst/>
          </a:prstGeom>
          <a:noFill/>
          <a:ln>
            <a:noFill/>
          </a:ln>
        </p:spPr>
      </p:pic>
      <p:sp>
        <p:nvSpPr>
          <p:cNvPr id="1084" name="Google Shape;1084;p120"/>
          <p:cNvSpPr txBox="1"/>
          <p:nvPr/>
        </p:nvSpPr>
        <p:spPr>
          <a:xfrm>
            <a:off x="192125" y="352900"/>
            <a:ext cx="83715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Objectif 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Pour améliorer la capacité de généralisation du modèle et éviter le surapprentissage (overfitting),  nous avons testé différentes techniques de régularisation afin de trouver la meilleure option pour notre modèle.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5" name="Google Shape;1085;p120"/>
          <p:cNvSpPr txBox="1"/>
          <p:nvPr/>
        </p:nvSpPr>
        <p:spPr>
          <a:xfrm>
            <a:off x="407875" y="1325649"/>
            <a:ext cx="47706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9550" lvl="0" marL="2159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Char char="o"/>
            </a:pPr>
            <a:r>
              <a:rPr b="0" i="0" lang="fr" sz="7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Ajout de Dropout à 0.25 après chaque couche de convolution + Dropout à 0.5 dans le NN</a:t>
            </a:r>
            <a:endParaRPr sz="700"/>
          </a:p>
          <a:p>
            <a:pPr indent="-20955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700"/>
              <a:buFont typeface="Courier New"/>
              <a:buChar char="o"/>
            </a:pPr>
            <a:r>
              <a:rPr lang="fr" sz="7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Ajout de </a:t>
            </a:r>
            <a:r>
              <a:rPr b="0" lang="fr" sz="700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ReduceOnPlateau qui réduit automatiquement le taux d’apprentissage si la validation du loss ne s’améliore plus</a:t>
            </a:r>
            <a:endParaRPr b="0" i="0" sz="7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0955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Courier New"/>
              <a:buChar char="o"/>
            </a:pPr>
            <a:r>
              <a:rPr b="0" lang="fr" sz="700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Gard</a:t>
            </a:r>
            <a:r>
              <a:rPr lang="fr" sz="7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b="0" lang="fr" sz="700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 le </a:t>
            </a:r>
            <a:r>
              <a:rPr b="0" i="0" lang="fr" sz="7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EarlyStopping</a:t>
            </a:r>
            <a:endParaRPr b="0" i="0" sz="700" u="none" cap="none" strike="noStrike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0955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Courier New"/>
              <a:buChar char="o"/>
            </a:pPr>
            <a:r>
              <a:rPr b="0" i="0" lang="fr" sz="7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Gard</a:t>
            </a:r>
            <a:r>
              <a:rPr lang="fr" sz="7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b="0" i="0" lang="fr" sz="7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 le Bach_size à 32</a:t>
            </a:r>
            <a:endParaRPr sz="700"/>
          </a:p>
          <a:p>
            <a:pPr indent="-20955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Courier New"/>
              <a:buChar char="o"/>
            </a:pPr>
            <a:r>
              <a:rPr b="0" lang="fr" sz="700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Gard</a:t>
            </a:r>
            <a:r>
              <a:rPr lang="fr" sz="7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b="0" lang="fr" sz="700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 l’Epoch à 30</a:t>
            </a:r>
            <a:endParaRPr b="0" i="0" sz="700" u="none" cap="none" strike="noStrike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6" name="Google Shape;1086;p120"/>
          <p:cNvSpPr/>
          <p:nvPr/>
        </p:nvSpPr>
        <p:spPr>
          <a:xfrm>
            <a:off x="6926758" y="1334554"/>
            <a:ext cx="2096400" cy="897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7" name="Google Shape;1087;p120"/>
          <p:cNvSpPr txBox="1"/>
          <p:nvPr/>
        </p:nvSpPr>
        <p:spPr>
          <a:xfrm>
            <a:off x="421009" y="2299010"/>
            <a:ext cx="4135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9550" lvl="0" marL="2159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Char char="o"/>
            </a:pPr>
            <a:r>
              <a:rPr b="0" i="0" lang="fr" sz="7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Ajout d’un BatchNormalisation après chaque couche de convolution</a:t>
            </a:r>
            <a:endParaRPr sz="700"/>
          </a:p>
          <a:p>
            <a:pPr indent="-20955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000000"/>
              </a:buClr>
              <a:buSzPts val="700"/>
              <a:buFont typeface="Courier New"/>
              <a:buChar char="o"/>
            </a:pPr>
            <a:r>
              <a:rPr b="0" i="0" lang="fr" sz="7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Gard</a:t>
            </a:r>
            <a:r>
              <a:rPr lang="fr" sz="700"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b="0" i="0" lang="fr" sz="7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 les Dropout après chaque couche C et NN</a:t>
            </a:r>
            <a:endParaRPr sz="700"/>
          </a:p>
          <a:p>
            <a:pPr indent="-20955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Courier New"/>
              <a:buChar char="o"/>
            </a:pPr>
            <a:r>
              <a:rPr b="0" i="0" lang="fr" sz="7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Gard</a:t>
            </a:r>
            <a:r>
              <a:rPr lang="fr" sz="7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b="0" i="0" lang="fr" sz="7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 le ReduceOnPlateau</a:t>
            </a:r>
            <a:endParaRPr b="0" i="0" sz="700" u="none" cap="none" strike="noStrike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0955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Courier New"/>
              <a:buChar char="o"/>
            </a:pPr>
            <a:r>
              <a:rPr b="0" i="0" lang="fr" sz="7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Gard</a:t>
            </a:r>
            <a:r>
              <a:rPr lang="fr" sz="7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b="0" i="0" lang="fr" sz="7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 le EarlyStopping en augmentant la patience de </a:t>
            </a:r>
            <a:r>
              <a:rPr b="0" i="0" lang="fr" sz="700" u="none" cap="none" strike="noStrik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5 à 8</a:t>
            </a:r>
            <a:endParaRPr sz="700"/>
          </a:p>
          <a:p>
            <a:pPr indent="-20955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Courier New"/>
              <a:buChar char="o"/>
            </a:pPr>
            <a:r>
              <a:rPr b="0" i="0" lang="fr" sz="7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Gard</a:t>
            </a:r>
            <a:r>
              <a:rPr lang="fr" sz="7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b="0" i="0" lang="fr" sz="700" u="none" cap="none" strike="noStrik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 le Bach_size à 32</a:t>
            </a:r>
            <a:endParaRPr sz="700"/>
          </a:p>
          <a:p>
            <a:pPr indent="-20955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Courier New"/>
              <a:buChar char="o"/>
            </a:pPr>
            <a:r>
              <a:rPr b="0" lang="fr" sz="700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Gard</a:t>
            </a:r>
            <a:r>
              <a:rPr lang="fr" sz="7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b="0" lang="fr" sz="700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 un Epoch = 30</a:t>
            </a:r>
            <a:endParaRPr b="0" i="0" sz="700" u="none" cap="none" strike="noStrike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8" name="Google Shape;1088;p120"/>
          <p:cNvSpPr txBox="1"/>
          <p:nvPr/>
        </p:nvSpPr>
        <p:spPr>
          <a:xfrm>
            <a:off x="148084" y="3124465"/>
            <a:ext cx="48660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1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Modèle 6</a:t>
            </a:r>
            <a:endParaRPr b="0" sz="1100" cap="non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17780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2"/>
              </a:buClr>
              <a:buSzPts val="700"/>
              <a:buFont typeface="Noto Sans Symbols"/>
              <a:buNone/>
            </a:pPr>
            <a:r>
              <a:t/>
            </a:r>
            <a:endParaRPr b="0" i="0" sz="7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089" name="Google Shape;1089;p120"/>
          <p:cNvSpPr txBox="1"/>
          <p:nvPr/>
        </p:nvSpPr>
        <p:spPr>
          <a:xfrm>
            <a:off x="417555" y="3332793"/>
            <a:ext cx="4135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-209550" lvl="0" marL="2159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Courier New"/>
              <a:buChar char="o"/>
            </a:pPr>
            <a:r>
              <a:rPr lang="fr" sz="7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Garde </a:t>
            </a:r>
            <a:r>
              <a:rPr b="0" lang="fr" sz="700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BatchNormalisation après chaque couche de convolution</a:t>
            </a:r>
            <a:endParaRPr sz="700"/>
          </a:p>
          <a:p>
            <a:pPr indent="-20955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Courier New"/>
              <a:buChar char="o"/>
            </a:pPr>
            <a:r>
              <a:rPr b="0" lang="fr" sz="700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Gard</a:t>
            </a:r>
            <a:r>
              <a:rPr lang="fr" sz="7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b="0" lang="fr" sz="700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 les Dropout après chaque couche après chaque couche C et NN</a:t>
            </a:r>
            <a:endParaRPr sz="700"/>
          </a:p>
          <a:p>
            <a:pPr indent="-20955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Courier New"/>
              <a:buChar char="o"/>
            </a:pPr>
            <a:r>
              <a:rPr b="0" lang="fr" sz="700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Gard</a:t>
            </a:r>
            <a:r>
              <a:rPr lang="fr" sz="7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b="0" lang="fr" sz="700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 le ReduceOnPlateau</a:t>
            </a:r>
            <a:endParaRPr b="0" sz="700" cap="none">
              <a:solidFill>
                <a:srgbClr val="7F7F7F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0955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Courier New"/>
              <a:buChar char="o"/>
            </a:pPr>
            <a:r>
              <a:rPr b="0" lang="fr" sz="700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Gard</a:t>
            </a:r>
            <a:r>
              <a:rPr lang="fr" sz="7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b="0" lang="fr" sz="700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 le EarlyStopping avec la patience à 8</a:t>
            </a:r>
            <a:endParaRPr sz="700"/>
          </a:p>
          <a:p>
            <a:pPr indent="-20955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Courier New"/>
              <a:buChar char="o"/>
            </a:pPr>
            <a:r>
              <a:rPr b="0" lang="fr" sz="700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Pass</a:t>
            </a:r>
            <a:r>
              <a:rPr lang="fr" sz="7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b="0" lang="fr" sz="700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 le Bach_size à </a:t>
            </a:r>
            <a:r>
              <a:rPr b="0" lang="fr" sz="700" cap="none">
                <a:solidFill>
                  <a:srgbClr val="FF0000"/>
                </a:solidFill>
                <a:latin typeface="Poppins"/>
                <a:ea typeface="Poppins"/>
                <a:cs typeface="Poppins"/>
                <a:sym typeface="Poppins"/>
              </a:rPr>
              <a:t>32 à 64</a:t>
            </a:r>
            <a:endParaRPr sz="700"/>
          </a:p>
          <a:p>
            <a:pPr indent="-20955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rgbClr val="7F7F7F"/>
              </a:buClr>
              <a:buSzPts val="700"/>
              <a:buFont typeface="Courier New"/>
              <a:buChar char="o"/>
            </a:pPr>
            <a:r>
              <a:rPr b="0" lang="fr" sz="700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Gard</a:t>
            </a:r>
            <a:r>
              <a:rPr lang="fr" sz="700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e</a:t>
            </a:r>
            <a:r>
              <a:rPr b="0" lang="fr" sz="700" cap="none">
                <a:solidFill>
                  <a:srgbClr val="7F7F7F"/>
                </a:solidFill>
                <a:latin typeface="Poppins"/>
                <a:ea typeface="Poppins"/>
                <a:cs typeface="Poppins"/>
                <a:sym typeface="Poppins"/>
              </a:rPr>
              <a:t> un Epoch = 30</a:t>
            </a:r>
            <a:endParaRPr sz="700"/>
          </a:p>
        </p:txBody>
      </p:sp>
      <p:sp>
        <p:nvSpPr>
          <p:cNvPr id="1090" name="Google Shape;1090;p120"/>
          <p:cNvSpPr/>
          <p:nvPr/>
        </p:nvSpPr>
        <p:spPr>
          <a:xfrm>
            <a:off x="6931068" y="3537034"/>
            <a:ext cx="1900713" cy="63791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91" name="Google Shape;1091;p1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5371064" y="1106704"/>
            <a:ext cx="1418658" cy="105550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2" name="Google Shape;1092;p120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371064" y="2250749"/>
            <a:ext cx="1418657" cy="1051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93" name="Google Shape;1093;p1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978517" y="2518133"/>
            <a:ext cx="1976912" cy="328800"/>
          </a:xfrm>
          <a:prstGeom prst="rect">
            <a:avLst/>
          </a:prstGeom>
          <a:noFill/>
          <a:ln>
            <a:noFill/>
          </a:ln>
        </p:spPr>
      </p:pic>
      <p:sp>
        <p:nvSpPr>
          <p:cNvPr id="1094" name="Google Shape;1094;p120"/>
          <p:cNvSpPr/>
          <p:nvPr/>
        </p:nvSpPr>
        <p:spPr>
          <a:xfrm>
            <a:off x="6838280" y="2517338"/>
            <a:ext cx="2237700" cy="81600"/>
          </a:xfrm>
          <a:prstGeom prst="rect">
            <a:avLst/>
          </a:prstGeom>
          <a:noFill/>
          <a:ln cap="flat" cmpd="sng" w="12700">
            <a:solidFill>
              <a:srgbClr val="FF0000"/>
            </a:solidFill>
            <a:prstDash val="solid"/>
            <a:miter lim="800000"/>
            <a:headEnd len="sm" w="sm" type="none"/>
            <a:tailEnd len="sm" w="sm" type="none"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400">
              <a:solidFill>
                <a:schemeClr val="lt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095" name="Google Shape;1095;p1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5415025" y="3338396"/>
            <a:ext cx="1418657" cy="106138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96" name="Google Shape;1096;p120"/>
          <p:cNvCxnSpPr/>
          <p:nvPr/>
        </p:nvCxnSpPr>
        <p:spPr>
          <a:xfrm>
            <a:off x="5274772" y="968089"/>
            <a:ext cx="0" cy="4128300"/>
          </a:xfrm>
          <a:prstGeom prst="straightConnector1">
            <a:avLst/>
          </a:prstGeom>
          <a:noFill/>
          <a:ln cap="flat" cmpd="sng" w="9525">
            <a:solidFill>
              <a:srgbClr val="2190C8"/>
            </a:solidFill>
            <a:prstDash val="lgDash"/>
            <a:miter lim="800000"/>
            <a:headEnd len="sm" w="sm" type="none"/>
            <a:tailEnd len="sm" w="sm" type="none"/>
          </a:ln>
        </p:spPr>
      </p:cxnSp>
      <p:sp>
        <p:nvSpPr>
          <p:cNvPr id="1097" name="Google Shape;1097;p120"/>
          <p:cNvSpPr txBox="1"/>
          <p:nvPr/>
        </p:nvSpPr>
        <p:spPr>
          <a:xfrm>
            <a:off x="103600" y="4252900"/>
            <a:ext cx="45039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165100" lvl="0" marL="1778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</a:pPr>
            <a:r>
              <a:rPr b="1" lang="fr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Dropout seul</a:t>
            </a:r>
            <a:r>
              <a:rPr lang="fr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: la courbe est stable, la loss diminue correctement et la val_accuracy atteint un maximum de </a:t>
            </a:r>
            <a:r>
              <a:rPr b="1" lang="fr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0.85</a:t>
            </a:r>
            <a:r>
              <a:rPr lang="fr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800">
              <a:solidFill>
                <a:schemeClr val="dk1"/>
              </a:solidFill>
            </a:endParaRPr>
          </a:p>
          <a:p>
            <a:pPr indent="-165100" lvl="0" marL="1778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800"/>
              <a:buChar char="•"/>
            </a:pPr>
            <a:r>
              <a:rPr b="1" lang="fr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Dropout + Batch Normalization</a:t>
            </a:r>
            <a:r>
              <a:rPr lang="fr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: les courbes sont beaucoup plus instables, la loss de validation fluctue fortement et la val_accuracy plafonne autour de </a:t>
            </a:r>
            <a:r>
              <a:rPr b="1" lang="fr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0.81</a:t>
            </a:r>
            <a:r>
              <a:rPr lang="fr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</a:t>
            </a:r>
            <a:endParaRPr sz="15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2" name="Shape 11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3" name="Google Shape;1103;p121"/>
          <p:cNvSpPr txBox="1"/>
          <p:nvPr>
            <p:ph idx="12" type="sldNum"/>
          </p:nvPr>
        </p:nvSpPr>
        <p:spPr>
          <a:xfrm>
            <a:off x="8610600" y="4827635"/>
            <a:ext cx="292894" cy="180333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"/>
              <a:buNone/>
            </a:pPr>
            <a:fld id="{00000000-1234-1234-1234-123412341234}" type="slidenum">
              <a:rPr b="1" i="0" lang="fr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4" name="Google Shape;1104;p121"/>
          <p:cNvSpPr txBox="1"/>
          <p:nvPr>
            <p:ph type="title"/>
          </p:nvPr>
        </p:nvSpPr>
        <p:spPr>
          <a:xfrm>
            <a:off x="275548" y="56250"/>
            <a:ext cx="8471100" cy="4107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 Caption"/>
              <a:buNone/>
            </a:pPr>
            <a:r>
              <a:rPr lang="fr" sz="1400" cap="none">
                <a:latin typeface="PT Sans Caption"/>
                <a:ea typeface="PT Sans Caption"/>
                <a:cs typeface="PT Sans Caption"/>
                <a:sym typeface="PT Sans Caption"/>
              </a:rPr>
              <a:t>Grâce au TranferLearning, nous avons obtenu une meilleure performance avec une val_accuracy à 93%</a:t>
            </a:r>
            <a:endParaRPr/>
          </a:p>
        </p:txBody>
      </p:sp>
      <p:sp>
        <p:nvSpPr>
          <p:cNvPr id="1105" name="Google Shape;1105;p121"/>
          <p:cNvSpPr txBox="1"/>
          <p:nvPr/>
        </p:nvSpPr>
        <p:spPr>
          <a:xfrm>
            <a:off x="209845" y="1271510"/>
            <a:ext cx="51642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i="0" lang="fr" sz="12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Modèle </a:t>
            </a:r>
            <a:r>
              <a:rPr b="1" lang="fr" sz="1200">
                <a:latin typeface="Poppins"/>
                <a:ea typeface="Poppins"/>
                <a:cs typeface="Poppins"/>
                <a:sym typeface="Poppins"/>
              </a:rPr>
              <a:t>7  </a:t>
            </a:r>
            <a:endParaRPr b="0" i="0" sz="12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06" name="Google Shape;1106;p1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585" y="4836427"/>
            <a:ext cx="9161585" cy="315865"/>
          </a:xfrm>
          <a:prstGeom prst="rect">
            <a:avLst/>
          </a:prstGeom>
          <a:noFill/>
          <a:ln>
            <a:noFill/>
          </a:ln>
        </p:spPr>
      </p:pic>
      <p:sp>
        <p:nvSpPr>
          <p:cNvPr id="1107" name="Google Shape;1107;p121"/>
          <p:cNvSpPr txBox="1"/>
          <p:nvPr/>
        </p:nvSpPr>
        <p:spPr>
          <a:xfrm>
            <a:off x="209850" y="500600"/>
            <a:ext cx="8724300" cy="7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Objectif 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L’objectif ici est de réutiliser un modèle déjà pré-entraîné sur une grande base de données (ici </a:t>
            </a: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ImageNet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) 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et de l’adapter à notre problème spécifique (classification de 6 scènes naturelles).</a:t>
            </a:r>
            <a:endParaRPr sz="1100"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08" name="Google Shape;1108;p121"/>
          <p:cNvSpPr txBox="1"/>
          <p:nvPr/>
        </p:nvSpPr>
        <p:spPr>
          <a:xfrm>
            <a:off x="444180" y="1550656"/>
            <a:ext cx="4135800" cy="74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lnSpcReduction="10000"/>
          </a:bodyPr>
          <a:lstStyle/>
          <a:p>
            <a:pPr indent="-215900" lvl="0" marL="21590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800"/>
              <a:buFont typeface="Courier New"/>
              <a:buChar char="o"/>
            </a:pPr>
            <a:r>
              <a:rPr b="0" i="0" lang="fr" sz="8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Utilisation d’ImageNet qui a déjà appris à détecter des formes, textures et motifs généraux des images</a:t>
            </a:r>
            <a:endParaRPr sz="1100"/>
          </a:p>
          <a:p>
            <a:pPr indent="-21590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o"/>
            </a:pPr>
            <a:r>
              <a:rPr b="0" lang="fr" sz="800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Nous gardon</a:t>
            </a:r>
            <a:r>
              <a:rPr lang="fr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</a:t>
            </a:r>
            <a:r>
              <a:rPr b="0" lang="fr" sz="800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la majorité des couches gelées (poids inchangés) et nous ne réentrainons que les 30 dernières couches</a:t>
            </a:r>
            <a:endParaRPr b="0" i="0" sz="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-215900" lvl="0" marL="21590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800"/>
              <a:buFont typeface="Courier New"/>
              <a:buChar char="o"/>
            </a:pPr>
            <a:r>
              <a:rPr b="0" lang="fr" sz="800" cap="none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Nous ajoutons une tête de classification adaptée : GAP, Dense (128, ReLU), Dropout (0.5), couche finale (Softmax)</a:t>
            </a:r>
            <a:endParaRPr b="0" i="0" sz="800" u="none" cap="none" strike="noStrike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09" name="Google Shape;1109;p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5356700" y="1724750"/>
            <a:ext cx="3474650" cy="262511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110" name="Google Shape;1110;p121"/>
          <p:cNvCxnSpPr/>
          <p:nvPr/>
        </p:nvCxnSpPr>
        <p:spPr>
          <a:xfrm>
            <a:off x="5056115" y="1213339"/>
            <a:ext cx="13200" cy="3883200"/>
          </a:xfrm>
          <a:prstGeom prst="straightConnector1">
            <a:avLst/>
          </a:prstGeom>
          <a:noFill/>
          <a:ln cap="flat" cmpd="sng" w="9525">
            <a:solidFill>
              <a:srgbClr val="2190C8"/>
            </a:solidFill>
            <a:prstDash val="lgDash"/>
            <a:miter lim="800000"/>
            <a:headEnd len="sm" w="sm" type="none"/>
            <a:tailEnd len="sm" w="sm" type="none"/>
          </a:ln>
        </p:spPr>
      </p:cxnSp>
      <p:pic>
        <p:nvPicPr>
          <p:cNvPr id="1111" name="Google Shape;1111;p121" title="maxval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23650" y="1311875"/>
            <a:ext cx="2940750" cy="348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121"/>
          <p:cNvSpPr txBox="1"/>
          <p:nvPr/>
        </p:nvSpPr>
        <p:spPr>
          <a:xfrm>
            <a:off x="144075" y="2601300"/>
            <a:ext cx="4340400" cy="2226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900"/>
              <a:buFont typeface="Arial"/>
              <a:buNone/>
            </a:pPr>
            <a:r>
              <a:rPr b="1" lang="fr" sz="900" u="sng">
                <a:solidFill>
                  <a:schemeClr val="accent2"/>
                </a:solidFill>
                <a:latin typeface="Poppins"/>
                <a:ea typeface="Poppins"/>
                <a:cs typeface="Poppins"/>
                <a:sym typeface="Poppins"/>
              </a:rPr>
              <a:t>Conclusion : </a:t>
            </a:r>
            <a:endParaRPr sz="1100">
              <a:solidFill>
                <a:schemeClr val="dk1"/>
              </a:solidFill>
            </a:endParaRPr>
          </a:p>
          <a:p>
            <a:pPr indent="-171450" lvl="0" marL="17780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Char char="•"/>
            </a:pPr>
            <a:r>
              <a:rPr lang="fr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Les courbes d’entraînement montrent une </a:t>
            </a:r>
            <a:r>
              <a:rPr b="1" lang="fr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évolution régulière et stable</a:t>
            </a:r>
            <a:r>
              <a:rPr lang="fr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- la `val_loss` diminue de façon continue sans fluctuations     importantes,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r>
              <a:rPr lang="fr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      - la `val_accuracy` progresse jusqu’à converger proprement. </a:t>
            </a:r>
            <a:endParaRPr sz="11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800"/>
              </a:spcBef>
              <a:spcAft>
                <a:spcPts val="0"/>
              </a:spcAft>
              <a:buClr>
                <a:schemeClr val="dk1"/>
              </a:buClr>
              <a:buSzPts val="900"/>
              <a:buFont typeface="Arial"/>
              <a:buNone/>
            </a:pPr>
            <a:br>
              <a:rPr lang="fr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</a:br>
            <a:r>
              <a:rPr lang="fr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Ce modèle est retenu comme </a:t>
            </a:r>
            <a:r>
              <a:rPr b="1" lang="fr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modèle final</a:t>
            </a:r>
            <a:r>
              <a:rPr lang="fr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car il combine : une </a:t>
            </a:r>
            <a:r>
              <a:rPr b="1" lang="fr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accuracy élevée</a:t>
            </a:r>
            <a:r>
              <a:rPr lang="fr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une </a:t>
            </a:r>
            <a:r>
              <a:rPr b="1" lang="fr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stabilité d’apprentissage, </a:t>
            </a:r>
            <a:r>
              <a:rPr lang="fr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et une </a:t>
            </a:r>
            <a:r>
              <a:rPr b="1" lang="fr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meilleure généralisation</a:t>
            </a:r>
            <a:r>
              <a:rPr lang="fr" sz="9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par rapport aux approches précédentes. </a:t>
            </a:r>
            <a:endParaRPr sz="1500">
              <a:solidFill>
                <a:schemeClr val="dk2"/>
              </a:solidFill>
              <a:latin typeface="Anton"/>
              <a:ea typeface="Anton"/>
              <a:cs typeface="Anton"/>
              <a:sym typeface="Anton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7" name="Shape 1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8" name="Google Shape;1118;p122"/>
          <p:cNvSpPr txBox="1"/>
          <p:nvPr>
            <p:ph idx="12" type="sldNum"/>
          </p:nvPr>
        </p:nvSpPr>
        <p:spPr>
          <a:xfrm>
            <a:off x="8610600" y="4827635"/>
            <a:ext cx="2928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"/>
              <a:buNone/>
            </a:pPr>
            <a:fld id="{00000000-1234-1234-1234-123412341234}" type="slidenum">
              <a:rPr b="1" i="0" lang="fr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19" name="Google Shape;1119;p122"/>
          <p:cNvSpPr txBox="1"/>
          <p:nvPr>
            <p:ph type="title"/>
          </p:nvPr>
        </p:nvSpPr>
        <p:spPr>
          <a:xfrm>
            <a:off x="285999" y="113050"/>
            <a:ext cx="83913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 Caption"/>
              <a:buNone/>
            </a:pPr>
            <a:r>
              <a:rPr lang="fr" sz="1400">
                <a:latin typeface="PT Sans Caption"/>
                <a:ea typeface="PT Sans Caption"/>
                <a:cs typeface="PT Sans Caption"/>
                <a:sym typeface="PT Sans Caption"/>
              </a:rPr>
              <a:t>Maintenant que nous avons notre modèle final, nous allons pouvoir interpréter et visualiser les résultats</a:t>
            </a:r>
            <a:endParaRPr/>
          </a:p>
        </p:txBody>
      </p:sp>
      <p:sp>
        <p:nvSpPr>
          <p:cNvPr id="1120" name="Google Shape;1120;p122"/>
          <p:cNvSpPr txBox="1"/>
          <p:nvPr/>
        </p:nvSpPr>
        <p:spPr>
          <a:xfrm>
            <a:off x="319095" y="1299572"/>
            <a:ext cx="51642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oppins"/>
                <a:ea typeface="Poppins"/>
                <a:cs typeface="Poppins"/>
                <a:sym typeface="Poppins"/>
              </a:rPr>
              <a:t>Visualisation</a:t>
            </a:r>
            <a:r>
              <a:rPr b="1" lang="fr">
                <a:latin typeface="Poppins"/>
                <a:ea typeface="Poppins"/>
                <a:cs typeface="Poppins"/>
                <a:sym typeface="Poppins"/>
              </a:rPr>
              <a:t> des filtres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21" name="Google Shape;1121;p1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585" y="4836427"/>
            <a:ext cx="9161584" cy="315865"/>
          </a:xfrm>
          <a:prstGeom prst="rect">
            <a:avLst/>
          </a:prstGeom>
          <a:noFill/>
          <a:ln>
            <a:noFill/>
          </a:ln>
        </p:spPr>
      </p:pic>
      <p:sp>
        <p:nvSpPr>
          <p:cNvPr id="1122" name="Google Shape;1122;p122"/>
          <p:cNvSpPr txBox="1"/>
          <p:nvPr/>
        </p:nvSpPr>
        <p:spPr>
          <a:xfrm>
            <a:off x="248400" y="648425"/>
            <a:ext cx="87474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Objectif 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L’objectif ici est de c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omprendre comment le modèle prend ses décisions, d’analyser les erreurs courantes et et proposer des solutions</a:t>
            </a:r>
            <a:endParaRPr b="0"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3" name="Google Shape;1123;p122"/>
          <p:cNvSpPr txBox="1"/>
          <p:nvPr/>
        </p:nvSpPr>
        <p:spPr>
          <a:xfrm>
            <a:off x="386975" y="1591850"/>
            <a:ext cx="4103400" cy="1317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fr" sz="800">
                <a:latin typeface="Poppins"/>
                <a:ea typeface="Poppins"/>
                <a:cs typeface="Poppins"/>
                <a:sym typeface="Poppins"/>
              </a:rPr>
              <a:t>Visualisation des filtres de l</a:t>
            </a:r>
            <a:r>
              <a:rPr b="1" lang="fr" sz="800">
                <a:latin typeface="Poppins"/>
                <a:ea typeface="Poppins"/>
                <a:cs typeface="Poppins"/>
                <a:sym typeface="Poppins"/>
              </a:rPr>
              <a:t>a première couche (conv1_conv)</a:t>
            </a:r>
            <a:endParaRPr b="1"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fr" sz="800">
                <a:latin typeface="Poppins"/>
                <a:ea typeface="Poppins"/>
                <a:cs typeface="Poppins"/>
                <a:sym typeface="Poppins"/>
              </a:rPr>
              <a:t>Dans un réseau de neurones convolutif (CNN), la première couche de convolution est composée de plusieurs filtres (ici, conv1_conv de ResNet50 contient 64 filtres).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fr" sz="800">
                <a:latin typeface="Poppins"/>
                <a:ea typeface="Poppins"/>
                <a:cs typeface="Poppins"/>
                <a:sym typeface="Poppins"/>
              </a:rPr>
              <a:t>Dans cette expérience, nous envoyons une image en entrée du réseau et observons les activations de certains filtres choisis. Cela permet de visualiser ce que chaque filtre extrait comme information.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24" name="Google Shape;1124;p122"/>
          <p:cNvCxnSpPr/>
          <p:nvPr/>
        </p:nvCxnSpPr>
        <p:spPr>
          <a:xfrm>
            <a:off x="4704151" y="1269089"/>
            <a:ext cx="13200" cy="3883200"/>
          </a:xfrm>
          <a:prstGeom prst="straightConnector1">
            <a:avLst/>
          </a:prstGeom>
          <a:noFill/>
          <a:ln cap="flat" cmpd="sng" w="9525">
            <a:solidFill>
              <a:srgbClr val="2190C8"/>
            </a:solidFill>
            <a:prstDash val="lgDash"/>
            <a:miter lim="800000"/>
            <a:headEnd len="sm" w="sm" type="none"/>
            <a:tailEnd len="sm" w="sm" type="none"/>
          </a:ln>
        </p:spPr>
      </p:cxnSp>
      <p:pic>
        <p:nvPicPr>
          <p:cNvPr id="1125" name="Google Shape;1125;p122" title="filtres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68675" y="1299575"/>
            <a:ext cx="4257913" cy="1115525"/>
          </a:xfrm>
          <a:prstGeom prst="rect">
            <a:avLst/>
          </a:prstGeom>
          <a:noFill/>
          <a:ln>
            <a:noFill/>
          </a:ln>
        </p:spPr>
      </p:pic>
      <p:sp>
        <p:nvSpPr>
          <p:cNvPr id="1126" name="Google Shape;1126;p122"/>
          <p:cNvSpPr txBox="1"/>
          <p:nvPr/>
        </p:nvSpPr>
        <p:spPr>
          <a:xfrm>
            <a:off x="285995" y="3157572"/>
            <a:ext cx="51642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oppins"/>
                <a:ea typeface="Poppins"/>
                <a:cs typeface="Poppins"/>
                <a:sym typeface="Poppins"/>
              </a:rPr>
              <a:t>Visualisation des couches d'activation</a:t>
            </a:r>
            <a:endParaRPr b="1"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27" name="Google Shape;1127;p122"/>
          <p:cNvSpPr txBox="1"/>
          <p:nvPr/>
        </p:nvSpPr>
        <p:spPr>
          <a:xfrm>
            <a:off x="346050" y="3431638"/>
            <a:ext cx="4103400" cy="88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Comme ResNet50 est un modèle très profond (50 couches), il n’est pas utile d’afficher toutes les activations.  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fr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Nous nous concentrons sur quelques </a:t>
            </a:r>
            <a:r>
              <a:rPr b="1" lang="fr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couches clés</a:t>
            </a:r>
            <a:r>
              <a:rPr lang="fr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qui montrent l’évolution du traitement de l’image :  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i="1"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i="1" lang="fr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 Premières couches</a:t>
            </a:r>
            <a:r>
              <a:rPr lang="fr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→ `conv1_conv` : détectent des </a:t>
            </a:r>
            <a:r>
              <a:rPr b="1" lang="fr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bords, couleurs et motifs très simples</a:t>
            </a:r>
            <a:r>
              <a:rPr lang="fr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  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fr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i="1" lang="fr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Milieu du réseau</a:t>
            </a:r>
            <a:r>
              <a:rPr lang="fr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 → `conv3_block4_out` : détectent des </a:t>
            </a:r>
            <a:r>
              <a:rPr b="1" lang="fr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textures plus complexes</a:t>
            </a:r>
            <a:r>
              <a:rPr lang="fr" sz="8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sz="8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28" name="Google Shape;1128;p122" title="couches activation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768675" y="2934100"/>
            <a:ext cx="4184149" cy="2076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3" name="Shape 1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4" name="Google Shape;1134;p123"/>
          <p:cNvSpPr txBox="1"/>
          <p:nvPr>
            <p:ph idx="12" type="sldNum"/>
          </p:nvPr>
        </p:nvSpPr>
        <p:spPr>
          <a:xfrm>
            <a:off x="8610600" y="4827635"/>
            <a:ext cx="2928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"/>
              <a:buNone/>
            </a:pPr>
            <a:fld id="{00000000-1234-1234-1234-123412341234}" type="slidenum">
              <a:rPr b="1" i="0" lang="fr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5" name="Google Shape;1135;p123"/>
          <p:cNvSpPr txBox="1"/>
          <p:nvPr>
            <p:ph type="title"/>
          </p:nvPr>
        </p:nvSpPr>
        <p:spPr>
          <a:xfrm>
            <a:off x="358384" y="92643"/>
            <a:ext cx="7205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 Caption"/>
              <a:buNone/>
            </a:pPr>
            <a:r>
              <a:rPr lang="fr" sz="1400">
                <a:latin typeface="PT Sans Caption"/>
                <a:ea typeface="PT Sans Caption"/>
                <a:cs typeface="PT Sans Caption"/>
                <a:sym typeface="PT Sans Caption"/>
              </a:rPr>
              <a:t>Évaluation du modèle final sur de nouvelles </a:t>
            </a:r>
            <a:r>
              <a:rPr lang="fr" sz="1400">
                <a:latin typeface="PT Sans Caption"/>
                <a:ea typeface="PT Sans Caption"/>
                <a:cs typeface="PT Sans Caption"/>
                <a:sym typeface="PT Sans Caption"/>
              </a:rPr>
              <a:t>données</a:t>
            </a:r>
            <a:endParaRPr/>
          </a:p>
        </p:txBody>
      </p:sp>
      <p:sp>
        <p:nvSpPr>
          <p:cNvPr id="1136" name="Google Shape;1136;p123"/>
          <p:cNvSpPr txBox="1"/>
          <p:nvPr/>
        </p:nvSpPr>
        <p:spPr>
          <a:xfrm>
            <a:off x="296770" y="1316222"/>
            <a:ext cx="51642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oppins"/>
                <a:ea typeface="Poppins"/>
                <a:cs typeface="Poppins"/>
                <a:sym typeface="Poppins"/>
              </a:rPr>
              <a:t>Analyse des erreurs courantes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37" name="Google Shape;1137;p1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585" y="4836427"/>
            <a:ext cx="9161584" cy="315865"/>
          </a:xfrm>
          <a:prstGeom prst="rect">
            <a:avLst/>
          </a:prstGeom>
          <a:noFill/>
          <a:ln>
            <a:noFill/>
          </a:ln>
        </p:spPr>
      </p:pic>
      <p:sp>
        <p:nvSpPr>
          <p:cNvPr id="1138" name="Google Shape;1138;p123"/>
          <p:cNvSpPr txBox="1"/>
          <p:nvPr/>
        </p:nvSpPr>
        <p:spPr>
          <a:xfrm>
            <a:off x="296775" y="415500"/>
            <a:ext cx="8760600" cy="40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Objectif 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L’objectif est de tester les performances du modèle sur des </a:t>
            </a: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images totalement nouvelles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, jamais vues pendant l’entraînement ni la validation, afin de mesurer sa véritable capacité de </a:t>
            </a:r>
            <a:r>
              <a:rPr b="1"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généralisation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.</a:t>
            </a:r>
            <a:endParaRPr b="0" i="0" sz="11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39" name="Google Shape;1139;p123"/>
          <p:cNvSpPr txBox="1"/>
          <p:nvPr/>
        </p:nvSpPr>
        <p:spPr>
          <a:xfrm>
            <a:off x="358375" y="1711113"/>
            <a:ext cx="4103400" cy="2237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La matrice de confusion et le rapport de classification montrent que notre modèle atteint une </a:t>
            </a:r>
            <a:r>
              <a:rPr b="1" lang="fr" sz="3200">
                <a:latin typeface="Poppins"/>
                <a:ea typeface="Poppins"/>
                <a:cs typeface="Poppins"/>
                <a:sym typeface="Poppins"/>
              </a:rPr>
              <a:t>excellente performance globale</a:t>
            </a: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. 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b="1" lang="fr" sz="3200">
                <a:latin typeface="Poppins"/>
                <a:ea typeface="Poppins"/>
                <a:cs typeface="Poppins"/>
                <a:sym typeface="Poppins"/>
              </a:rPr>
              <a:t>Accuracy = 0.93</a:t>
            </a: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 sur le jeu de test. Les scores de précision et de rappel sont très élevés, ce qui confirme la robustesse du modèle.  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Cependant, certaines confusions récurrentes apparaissent :  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i="1" lang="fr" sz="3200">
                <a:latin typeface="Poppins"/>
                <a:ea typeface="Poppins"/>
                <a:cs typeface="Poppins"/>
                <a:sym typeface="Poppins"/>
              </a:rPr>
              <a:t>Buildings vs Street</a:t>
            </a: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i="1" lang="fr" sz="3200">
                <a:latin typeface="Poppins"/>
                <a:ea typeface="Poppins"/>
                <a:cs typeface="Poppins"/>
                <a:sym typeface="Poppins"/>
              </a:rPr>
              <a:t>Mountain vs Glacier </a:t>
            </a:r>
            <a:endParaRPr i="1"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i="1" lang="fr" sz="3200">
                <a:latin typeface="Poppins"/>
                <a:ea typeface="Poppins"/>
                <a:cs typeface="Poppins"/>
                <a:sym typeface="Poppins"/>
              </a:rPr>
              <a:t>Sea vs Glacier (plus rare)</a:t>
            </a:r>
            <a:endParaRPr i="1"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Le modèle est globalement très performant et atteint une précision de 93% sur des données totalement nouvelles.  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ct val="34375"/>
              <a:buFont typeface="Arial"/>
              <a:buNone/>
            </a:pP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Les erreurs observées sont cohérentes et s’expliquent par la proximité visuelle entre certaines classes (par ex. mountain vs glacier). Nous allons approfondir cela dans la partie suivante.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fr" sz="8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cxnSp>
        <p:nvCxnSpPr>
          <p:cNvPr id="1140" name="Google Shape;1140;p123"/>
          <p:cNvCxnSpPr/>
          <p:nvPr/>
        </p:nvCxnSpPr>
        <p:spPr>
          <a:xfrm>
            <a:off x="4705200" y="973500"/>
            <a:ext cx="12300" cy="4178700"/>
          </a:xfrm>
          <a:prstGeom prst="straightConnector1">
            <a:avLst/>
          </a:prstGeom>
          <a:noFill/>
          <a:ln cap="flat" cmpd="sng" w="9525">
            <a:solidFill>
              <a:srgbClr val="2190C8"/>
            </a:solidFill>
            <a:prstDash val="lgDash"/>
            <a:miter lim="800000"/>
            <a:headEnd len="sm" w="sm" type="none"/>
            <a:tailEnd len="sm" w="sm" type="none"/>
          </a:ln>
        </p:spPr>
      </p:cxnSp>
      <p:pic>
        <p:nvPicPr>
          <p:cNvPr id="1141" name="Google Shape;1141;p123" title="pred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19650" y="1114875"/>
            <a:ext cx="4180300" cy="39478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7" name="Google Shape;1147;p124"/>
          <p:cNvSpPr txBox="1"/>
          <p:nvPr>
            <p:ph idx="12" type="sldNum"/>
          </p:nvPr>
        </p:nvSpPr>
        <p:spPr>
          <a:xfrm>
            <a:off x="8610600" y="4827635"/>
            <a:ext cx="292800" cy="180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0" lIns="0" spcFirstLastPara="1" rIns="0" wrap="square" tIns="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600"/>
              <a:buFont typeface="Poppins"/>
              <a:buNone/>
            </a:pPr>
            <a:fld id="{00000000-1234-1234-1234-123412341234}" type="slidenum">
              <a:rPr b="1" i="0" lang="fr" sz="600" u="none" cap="none" strike="noStrike">
                <a:solidFill>
                  <a:srgbClr val="000000"/>
                </a:solidFill>
                <a:latin typeface="Poppins"/>
                <a:ea typeface="Poppins"/>
                <a:cs typeface="Poppins"/>
                <a:sym typeface="Poppins"/>
              </a:rPr>
              <a:t>‹#›</a:t>
            </a:fld>
            <a:endParaRPr b="1" i="0" sz="6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48" name="Google Shape;1148;p124"/>
          <p:cNvSpPr txBox="1"/>
          <p:nvPr>
            <p:ph type="title"/>
          </p:nvPr>
        </p:nvSpPr>
        <p:spPr>
          <a:xfrm>
            <a:off x="339884" y="92618"/>
            <a:ext cx="7205100" cy="410400"/>
          </a:xfrm>
          <a:prstGeom prst="rect">
            <a:avLst/>
          </a:prstGeom>
          <a:noFill/>
          <a:ln>
            <a:noFill/>
          </a:ln>
        </p:spPr>
        <p:txBody>
          <a:bodyPr anchorCtr="0" anchor="t" bIns="0" lIns="0" spcFirstLastPara="1" rIns="0" wrap="square" tIns="0">
            <a:no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PT Sans Caption"/>
              <a:buNone/>
            </a:pPr>
            <a:r>
              <a:rPr lang="fr" sz="1400">
                <a:latin typeface="PT Sans Caption"/>
                <a:ea typeface="PT Sans Caption"/>
                <a:cs typeface="PT Sans Caption"/>
                <a:sym typeface="PT Sans Caption"/>
              </a:rPr>
              <a:t>Visualisation par Occlusion Sensitivity</a:t>
            </a:r>
            <a:endParaRPr/>
          </a:p>
        </p:txBody>
      </p:sp>
      <p:sp>
        <p:nvSpPr>
          <p:cNvPr id="1149" name="Google Shape;1149;p124"/>
          <p:cNvSpPr txBox="1"/>
          <p:nvPr/>
        </p:nvSpPr>
        <p:spPr>
          <a:xfrm>
            <a:off x="272920" y="706397"/>
            <a:ext cx="5164200" cy="348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just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fr">
                <a:latin typeface="Poppins"/>
                <a:ea typeface="Poppins"/>
                <a:cs typeface="Poppins"/>
                <a:sym typeface="Poppins"/>
              </a:rPr>
              <a:t>Qu’est-ce que l’Occlusion Sensitivity ?</a:t>
            </a:r>
            <a:endParaRPr b="0" i="0" sz="1400" u="none" cap="none" strike="noStrike">
              <a:solidFill>
                <a:srgbClr val="000000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50" name="Google Shape;1150;p1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7585" y="4836427"/>
            <a:ext cx="9161584" cy="315865"/>
          </a:xfrm>
          <a:prstGeom prst="rect">
            <a:avLst/>
          </a:prstGeom>
          <a:noFill/>
          <a:ln>
            <a:noFill/>
          </a:ln>
        </p:spPr>
      </p:pic>
      <p:sp>
        <p:nvSpPr>
          <p:cNvPr id="1151" name="Google Shape;1151;p124"/>
          <p:cNvSpPr txBox="1"/>
          <p:nvPr/>
        </p:nvSpPr>
        <p:spPr>
          <a:xfrm>
            <a:off x="272925" y="384575"/>
            <a:ext cx="8709900" cy="238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fr" sz="1100" u="sng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Objectif 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: </a:t>
            </a:r>
            <a:r>
              <a:rPr lang="fr" sz="1100">
                <a:solidFill>
                  <a:schemeClr val="dk1"/>
                </a:solidFill>
                <a:latin typeface="Poppins"/>
                <a:ea typeface="Poppins"/>
                <a:cs typeface="Poppins"/>
                <a:sym typeface="Poppins"/>
              </a:rPr>
              <a:t>visualiser quelles parties des images sont les plus importantes pour une prédiction donnée</a:t>
            </a:r>
            <a:endParaRPr sz="1100">
              <a:solidFill>
                <a:schemeClr val="dk1"/>
              </a:solidFill>
              <a:latin typeface="Poppins"/>
              <a:ea typeface="Poppins"/>
              <a:cs typeface="Poppins"/>
              <a:sym typeface="Poppins"/>
            </a:endParaRPr>
          </a:p>
        </p:txBody>
      </p:sp>
      <p:sp>
        <p:nvSpPr>
          <p:cNvPr id="1152" name="Google Shape;1152;p124"/>
          <p:cNvSpPr txBox="1"/>
          <p:nvPr/>
        </p:nvSpPr>
        <p:spPr>
          <a:xfrm>
            <a:off x="339875" y="1054400"/>
            <a:ext cx="8768400" cy="1193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 fontScale="25000" lnSpcReduction="20000"/>
          </a:bodyPr>
          <a:lstStyle/>
          <a:p>
            <a:pPr indent="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L’</a:t>
            </a:r>
            <a:r>
              <a:rPr b="1" lang="fr" sz="3200">
                <a:latin typeface="Poppins"/>
                <a:ea typeface="Poppins"/>
                <a:cs typeface="Poppins"/>
                <a:sym typeface="Poppins"/>
              </a:rPr>
              <a:t>occlusion sensitivity</a:t>
            </a: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  est une méthode d’explicabilité qui consiste à </a:t>
            </a:r>
            <a:r>
              <a:rPr b="1" lang="fr" sz="3200">
                <a:latin typeface="Poppins"/>
                <a:ea typeface="Poppins"/>
                <a:cs typeface="Poppins"/>
                <a:sym typeface="Poppins"/>
              </a:rPr>
              <a:t>masquer (occulter) différentes parties d’une image</a:t>
            </a: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 pour observer l’impact de ce masquage sur la prédiction du modèle.  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b="1" lang="fr" sz="3200">
                <a:latin typeface="Poppins"/>
                <a:ea typeface="Poppins"/>
                <a:cs typeface="Poppins"/>
                <a:sym typeface="Poppins"/>
              </a:rPr>
              <a:t>Si la prédiction chute</a:t>
            </a: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 fortement lorsqu’une zone est masquée, cela signifie que cette </a:t>
            </a:r>
            <a:r>
              <a:rPr b="1" lang="fr" sz="3200">
                <a:latin typeface="Poppins"/>
                <a:ea typeface="Poppins"/>
                <a:cs typeface="Poppins"/>
                <a:sym typeface="Poppins"/>
              </a:rPr>
              <a:t>zone est important</a:t>
            </a: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e pour la classification.  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- Inversement, si le modèle </a:t>
            </a:r>
            <a:r>
              <a:rPr b="1" lang="fr" sz="3200">
                <a:latin typeface="Poppins"/>
                <a:ea typeface="Poppins"/>
                <a:cs typeface="Poppins"/>
                <a:sym typeface="Poppins"/>
              </a:rPr>
              <a:t>conserve sa prédiction malgré l’occlusion</a:t>
            </a: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, cela veut dire que la </a:t>
            </a:r>
            <a:r>
              <a:rPr b="1" lang="fr" sz="3200">
                <a:latin typeface="Poppins"/>
                <a:ea typeface="Poppins"/>
                <a:cs typeface="Poppins"/>
                <a:sym typeface="Poppins"/>
              </a:rPr>
              <a:t>zone n’apporte pas d’information cruciale</a:t>
            </a: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.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Les résultats sont représentés sous forme de </a:t>
            </a:r>
            <a:r>
              <a:rPr b="1" lang="fr" sz="3200">
                <a:latin typeface="Poppins"/>
                <a:ea typeface="Poppins"/>
                <a:cs typeface="Poppins"/>
                <a:sym typeface="Poppins"/>
              </a:rPr>
              <a:t>heatmap </a:t>
            </a: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:  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fr" sz="3200" u="sng">
                <a:latin typeface="Poppins"/>
                <a:ea typeface="Poppins"/>
                <a:cs typeface="Poppins"/>
                <a:sym typeface="Poppins"/>
              </a:rPr>
              <a:t>Rouge/jaune </a:t>
            </a: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→ zones très importantes pour la prédiction.  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fr" sz="3200" u="sng">
                <a:latin typeface="Poppins"/>
                <a:ea typeface="Poppins"/>
                <a:cs typeface="Poppins"/>
                <a:sym typeface="Poppins"/>
              </a:rPr>
              <a:t>Vert</a:t>
            </a: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 → zones d’importance intermédiaire.  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- </a:t>
            </a:r>
            <a:r>
              <a:rPr lang="fr" sz="3200" u="sng">
                <a:latin typeface="Poppins"/>
                <a:ea typeface="Poppins"/>
                <a:cs typeface="Poppins"/>
                <a:sym typeface="Poppins"/>
              </a:rPr>
              <a:t>Bleu</a:t>
            </a:r>
            <a:r>
              <a:rPr lang="fr" sz="3200">
                <a:latin typeface="Poppins"/>
                <a:ea typeface="Poppins"/>
                <a:cs typeface="Poppins"/>
                <a:sym typeface="Poppins"/>
              </a:rPr>
              <a:t> → zones peu ou pas importantes.</a:t>
            </a:r>
            <a:endParaRPr sz="32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t/>
            </a:r>
            <a:endParaRPr sz="2800">
              <a:latin typeface="Poppins"/>
              <a:ea typeface="Poppins"/>
              <a:cs typeface="Poppins"/>
              <a:sym typeface="Poppins"/>
            </a:endParaRPr>
          </a:p>
          <a:p>
            <a:pPr indent="0" lvl="0" marL="0" marR="0" rtl="0" algn="just">
              <a:lnSpc>
                <a:spcPct val="90000"/>
              </a:lnSpc>
              <a:spcBef>
                <a:spcPts val="200"/>
              </a:spcBef>
              <a:spcAft>
                <a:spcPts val="0"/>
              </a:spcAft>
              <a:buNone/>
            </a:pPr>
            <a:r>
              <a:rPr lang="fr" sz="800">
                <a:latin typeface="Poppins"/>
                <a:ea typeface="Poppins"/>
                <a:cs typeface="Poppins"/>
                <a:sym typeface="Poppins"/>
              </a:rPr>
              <a:t> </a:t>
            </a:r>
            <a:endParaRPr sz="800">
              <a:latin typeface="Poppins"/>
              <a:ea typeface="Poppins"/>
              <a:cs typeface="Poppins"/>
              <a:sym typeface="Poppins"/>
            </a:endParaRPr>
          </a:p>
        </p:txBody>
      </p:sp>
      <p:pic>
        <p:nvPicPr>
          <p:cNvPr id="1153" name="Google Shape;1153;p124" title="occlu1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8275" y="2248100"/>
            <a:ext cx="3962230" cy="2692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54" name="Google Shape;1154;p124" title="occlu2.png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932275" y="2248100"/>
            <a:ext cx="3569950" cy="2749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Bleu">
  <a:themeElements>
    <a:clrScheme name="Bleu vert">
      <a:dk1>
        <a:srgbClr val="000000"/>
      </a:dk1>
      <a:lt1>
        <a:srgbClr val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xmlns:r="http://schemas.openxmlformats.org/officeDocument/2006/relationships" name="1_PURPLE">
  <a:themeElements>
    <a:clrScheme name="Bleu">
      <a:dk1>
        <a:srgbClr val="000000"/>
      </a:dk1>
      <a:lt1>
        <a:srgbClr val="FFFFFF"/>
      </a:lt1>
      <a:dk2>
        <a:srgbClr val="17406D"/>
      </a:dk2>
      <a:lt2>
        <a:srgbClr val="DBEFF9"/>
      </a:lt2>
      <a:accent1>
        <a:srgbClr val="0F6FC6"/>
      </a:accent1>
      <a:accent2>
        <a:srgbClr val="009DD9"/>
      </a:accent2>
      <a:accent3>
        <a:srgbClr val="0BD0D9"/>
      </a:accent3>
      <a:accent4>
        <a:srgbClr val="10CF9B"/>
      </a:accent4>
      <a:accent5>
        <a:srgbClr val="7CCA62"/>
      </a:accent5>
      <a:accent6>
        <a:srgbClr val="A5C249"/>
      </a:accent6>
      <a:hlink>
        <a:srgbClr val="F49100"/>
      </a:hlink>
      <a:folHlink>
        <a:srgbClr val="85DFD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